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5" r:id="rId4"/>
    <p:sldMasterId id="2147483739" r:id="rId5"/>
  </p:sldMasterIdLst>
  <p:notesMasterIdLst>
    <p:notesMasterId r:id="rId30"/>
  </p:notesMasterIdLst>
  <p:handoutMasterIdLst>
    <p:handoutMasterId r:id="rId31"/>
  </p:handoutMasterIdLst>
  <p:sldIdLst>
    <p:sldId id="416" r:id="rId6"/>
    <p:sldId id="459" r:id="rId7"/>
    <p:sldId id="431" r:id="rId8"/>
    <p:sldId id="460" r:id="rId9"/>
    <p:sldId id="461" r:id="rId10"/>
    <p:sldId id="463" r:id="rId11"/>
    <p:sldId id="464" r:id="rId12"/>
    <p:sldId id="310" r:id="rId13"/>
    <p:sldId id="465" r:id="rId14"/>
    <p:sldId id="466" r:id="rId15"/>
    <p:sldId id="467" r:id="rId16"/>
    <p:sldId id="468" r:id="rId17"/>
    <p:sldId id="444" r:id="rId18"/>
    <p:sldId id="447" r:id="rId19"/>
    <p:sldId id="448" r:id="rId20"/>
    <p:sldId id="449" r:id="rId21"/>
    <p:sldId id="446" r:id="rId22"/>
    <p:sldId id="453" r:id="rId23"/>
    <p:sldId id="452" r:id="rId24"/>
    <p:sldId id="429" r:id="rId25"/>
    <p:sldId id="469" r:id="rId26"/>
    <p:sldId id="454" r:id="rId27"/>
    <p:sldId id="456" r:id="rId28"/>
    <p:sldId id="458" r:id="rId29"/>
  </p:sldIdLst>
  <p:sldSz cx="9144000" cy="5143500" type="screen16x9"/>
  <p:notesSz cx="6858000" cy="9144000"/>
  <p:defaultTextStyle>
    <a:defPPr>
      <a:defRPr lang="en-US"/>
    </a:defPPr>
    <a:lvl1pPr marL="0" algn="l" defTabSz="457133" rtl="0" eaLnBrk="1" latinLnBrk="0" hangingPunct="1">
      <a:defRPr sz="1800" kern="1200">
        <a:solidFill>
          <a:schemeClr val="tx1"/>
        </a:solidFill>
        <a:latin typeface="+mn-lt"/>
        <a:ea typeface="+mn-ea"/>
        <a:cs typeface="+mn-cs"/>
      </a:defRPr>
    </a:lvl1pPr>
    <a:lvl2pPr marL="457133" algn="l" defTabSz="457133" rtl="0" eaLnBrk="1" latinLnBrk="0" hangingPunct="1">
      <a:defRPr sz="1800" kern="1200">
        <a:solidFill>
          <a:schemeClr val="tx1"/>
        </a:solidFill>
        <a:latin typeface="+mn-lt"/>
        <a:ea typeface="+mn-ea"/>
        <a:cs typeface="+mn-cs"/>
      </a:defRPr>
    </a:lvl2pPr>
    <a:lvl3pPr marL="914266" algn="l" defTabSz="457133" rtl="0" eaLnBrk="1" latinLnBrk="0" hangingPunct="1">
      <a:defRPr sz="1800" kern="1200">
        <a:solidFill>
          <a:schemeClr val="tx1"/>
        </a:solidFill>
        <a:latin typeface="+mn-lt"/>
        <a:ea typeface="+mn-ea"/>
        <a:cs typeface="+mn-cs"/>
      </a:defRPr>
    </a:lvl3pPr>
    <a:lvl4pPr marL="1371399" algn="l" defTabSz="457133" rtl="0" eaLnBrk="1" latinLnBrk="0" hangingPunct="1">
      <a:defRPr sz="1800" kern="1200">
        <a:solidFill>
          <a:schemeClr val="tx1"/>
        </a:solidFill>
        <a:latin typeface="+mn-lt"/>
        <a:ea typeface="+mn-ea"/>
        <a:cs typeface="+mn-cs"/>
      </a:defRPr>
    </a:lvl4pPr>
    <a:lvl5pPr marL="1828533" algn="l" defTabSz="457133" rtl="0" eaLnBrk="1" latinLnBrk="0" hangingPunct="1">
      <a:defRPr sz="1800" kern="1200">
        <a:solidFill>
          <a:schemeClr val="tx1"/>
        </a:solidFill>
        <a:latin typeface="+mn-lt"/>
        <a:ea typeface="+mn-ea"/>
        <a:cs typeface="+mn-cs"/>
      </a:defRPr>
    </a:lvl5pPr>
    <a:lvl6pPr marL="2285665" algn="l" defTabSz="457133" rtl="0" eaLnBrk="1" latinLnBrk="0" hangingPunct="1">
      <a:defRPr sz="1800" kern="1200">
        <a:solidFill>
          <a:schemeClr val="tx1"/>
        </a:solidFill>
        <a:latin typeface="+mn-lt"/>
        <a:ea typeface="+mn-ea"/>
        <a:cs typeface="+mn-cs"/>
      </a:defRPr>
    </a:lvl6pPr>
    <a:lvl7pPr marL="2742798" algn="l" defTabSz="457133" rtl="0" eaLnBrk="1" latinLnBrk="0" hangingPunct="1">
      <a:defRPr sz="1800" kern="1200">
        <a:solidFill>
          <a:schemeClr val="tx1"/>
        </a:solidFill>
        <a:latin typeface="+mn-lt"/>
        <a:ea typeface="+mn-ea"/>
        <a:cs typeface="+mn-cs"/>
      </a:defRPr>
    </a:lvl7pPr>
    <a:lvl8pPr marL="3199932" algn="l" defTabSz="457133" rtl="0" eaLnBrk="1" latinLnBrk="0" hangingPunct="1">
      <a:defRPr sz="1800" kern="1200">
        <a:solidFill>
          <a:schemeClr val="tx1"/>
        </a:solidFill>
        <a:latin typeface="+mn-lt"/>
        <a:ea typeface="+mn-ea"/>
        <a:cs typeface="+mn-cs"/>
      </a:defRPr>
    </a:lvl8pPr>
    <a:lvl9pPr marL="3657065" algn="l" defTabSz="45713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rilho Bilo, Tiago" initials="CBT" lastIdx="1" clrIdx="0">
    <p:extLst>
      <p:ext uri="{19B8F6BF-5375-455C-9EA6-DF929625EA0E}">
        <p15:presenceInfo xmlns:p15="http://schemas.microsoft.com/office/powerpoint/2012/main" userId="S::tcarrilhobilo@ucsd.edu::de0795e5-7221-43cf-9fc5-5abf3912c8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C92"/>
    <a:srgbClr val="00B150"/>
    <a:srgbClr val="0000FF"/>
    <a:srgbClr val="FF8C00"/>
    <a:srgbClr val="D3D3D3"/>
    <a:srgbClr val="C00000"/>
    <a:srgbClr val="FFC67F"/>
    <a:srgbClr val="00B050"/>
    <a:srgbClr val="46474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703" autoAdjust="0"/>
    <p:restoredTop sz="95141"/>
  </p:normalViewPr>
  <p:slideViewPr>
    <p:cSldViewPr snapToGrid="0" snapToObjects="1">
      <p:cViewPr varScale="1">
        <p:scale>
          <a:sx n="131" d="100"/>
          <a:sy n="131" d="100"/>
        </p:scale>
        <p:origin x="272" y="584"/>
      </p:cViewPr>
      <p:guideLst/>
    </p:cSldViewPr>
  </p:slideViewPr>
  <p:outlineViewPr>
    <p:cViewPr>
      <p:scale>
        <a:sx n="33" d="100"/>
        <a:sy n="33" d="100"/>
      </p:scale>
      <p:origin x="0" y="0"/>
    </p:cViewPr>
  </p:outlineViewPr>
  <p:notesTextViewPr>
    <p:cViewPr>
      <p:scale>
        <a:sx n="195" d="100"/>
        <a:sy n="195" d="100"/>
      </p:scale>
      <p:origin x="0" y="0"/>
    </p:cViewPr>
  </p:notesTextViewPr>
  <p:sorterViewPr>
    <p:cViewPr varScale="1">
      <p:scale>
        <a:sx n="1" d="1"/>
        <a:sy n="1" d="1"/>
      </p:scale>
      <p:origin x="0" y="0"/>
    </p:cViewPr>
  </p:sorterViewPr>
  <p:notesViewPr>
    <p:cSldViewPr snapToGrid="0" snapToObjects="1" showGuides="1">
      <p:cViewPr varScale="1">
        <p:scale>
          <a:sx n="163" d="100"/>
          <a:sy n="163" d="100"/>
        </p:scale>
        <p:origin x="3536" y="1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DABE038-4255-6241-B9FC-03AB87A0C6F7}" type="datetimeFigureOut">
              <a:rPr lang="en-US" smtClean="0">
                <a:latin typeface="Arial"/>
              </a:rPr>
              <a:t>5/9/22</a:t>
            </a:fld>
            <a:endParaRPr lang="en-US" dirty="0">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CB969C6-0B9F-7544-A0A0-9856DF52523E}" type="slidenum">
              <a:rPr lang="en-US" smtClean="0">
                <a:latin typeface="Arial"/>
              </a:rPr>
              <a:t>‹#›</a:t>
            </a:fld>
            <a:endParaRPr lang="en-US" dirty="0">
              <a:latin typeface="Arial"/>
            </a:endParaRPr>
          </a:p>
        </p:txBody>
      </p:sp>
    </p:spTree>
    <p:extLst>
      <p:ext uri="{BB962C8B-B14F-4D97-AF65-F5344CB8AC3E}">
        <p14:creationId xmlns:p14="http://schemas.microsoft.com/office/powerpoint/2010/main" val="81077118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D0B6771E-1346-9143-B102-CAB35990CCFA}" type="datetimeFigureOut">
              <a:rPr lang="en-US" smtClean="0"/>
              <a:pPr/>
              <a:t>5/9/22</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88157673-C51A-5A4F-A267-2EF8B0C08C03}" type="slidenum">
              <a:rPr lang="en-US" smtClean="0"/>
              <a:pPr/>
              <a:t>‹#›</a:t>
            </a:fld>
            <a:endParaRPr lang="en-US" dirty="0"/>
          </a:p>
        </p:txBody>
      </p:sp>
    </p:spTree>
    <p:extLst>
      <p:ext uri="{BB962C8B-B14F-4D97-AF65-F5344CB8AC3E}">
        <p14:creationId xmlns:p14="http://schemas.microsoft.com/office/powerpoint/2010/main" val="3311869431"/>
      </p:ext>
    </p:extLst>
  </p:cSld>
  <p:clrMap bg1="lt1" tx1="dk1" bg2="lt2" tx2="dk2" accent1="accent1" accent2="accent2" accent3="accent3" accent4="accent4" accent5="accent5" accent6="accent6" hlink="hlink" folHlink="folHlink"/>
  <p:hf hdr="0" ftr="0" dt="0"/>
  <p:notesStyle>
    <a:lvl1pPr marL="0" algn="l" defTabSz="457133" rtl="0" eaLnBrk="1" latinLnBrk="0" hangingPunct="1">
      <a:defRPr sz="1200" kern="1200">
        <a:solidFill>
          <a:schemeClr val="tx1"/>
        </a:solidFill>
        <a:latin typeface="Arial"/>
        <a:ea typeface="+mn-ea"/>
        <a:cs typeface="+mn-cs"/>
      </a:defRPr>
    </a:lvl1pPr>
    <a:lvl2pPr marL="457133" algn="l" defTabSz="457133" rtl="0" eaLnBrk="1" latinLnBrk="0" hangingPunct="1">
      <a:defRPr sz="1200" kern="1200">
        <a:solidFill>
          <a:schemeClr val="tx1"/>
        </a:solidFill>
        <a:latin typeface="Arial"/>
        <a:ea typeface="+mn-ea"/>
        <a:cs typeface="+mn-cs"/>
      </a:defRPr>
    </a:lvl2pPr>
    <a:lvl3pPr marL="914266" algn="l" defTabSz="457133" rtl="0" eaLnBrk="1" latinLnBrk="0" hangingPunct="1">
      <a:defRPr sz="1200" kern="1200">
        <a:solidFill>
          <a:schemeClr val="tx1"/>
        </a:solidFill>
        <a:latin typeface="Arial"/>
        <a:ea typeface="+mn-ea"/>
        <a:cs typeface="+mn-cs"/>
      </a:defRPr>
    </a:lvl3pPr>
    <a:lvl4pPr marL="1371399" algn="l" defTabSz="457133" rtl="0" eaLnBrk="1" latinLnBrk="0" hangingPunct="1">
      <a:defRPr sz="1200" kern="1200">
        <a:solidFill>
          <a:schemeClr val="tx1"/>
        </a:solidFill>
        <a:latin typeface="Arial"/>
        <a:ea typeface="+mn-ea"/>
        <a:cs typeface="+mn-cs"/>
      </a:defRPr>
    </a:lvl4pPr>
    <a:lvl5pPr marL="1828533" algn="l" defTabSz="457133" rtl="0" eaLnBrk="1" latinLnBrk="0" hangingPunct="1">
      <a:defRPr sz="1200" kern="1200">
        <a:solidFill>
          <a:schemeClr val="tx1"/>
        </a:solidFill>
        <a:latin typeface="Arial"/>
        <a:ea typeface="+mn-ea"/>
        <a:cs typeface="+mn-cs"/>
      </a:defRPr>
    </a:lvl5pPr>
    <a:lvl6pPr marL="2285665" algn="l" defTabSz="457133" rtl="0" eaLnBrk="1" latinLnBrk="0" hangingPunct="1">
      <a:defRPr sz="1200" kern="1200">
        <a:solidFill>
          <a:schemeClr val="tx1"/>
        </a:solidFill>
        <a:latin typeface="+mn-lt"/>
        <a:ea typeface="+mn-ea"/>
        <a:cs typeface="+mn-cs"/>
      </a:defRPr>
    </a:lvl6pPr>
    <a:lvl7pPr marL="2742798" algn="l" defTabSz="457133" rtl="0" eaLnBrk="1" latinLnBrk="0" hangingPunct="1">
      <a:defRPr sz="1200" kern="1200">
        <a:solidFill>
          <a:schemeClr val="tx1"/>
        </a:solidFill>
        <a:latin typeface="+mn-lt"/>
        <a:ea typeface="+mn-ea"/>
        <a:cs typeface="+mn-cs"/>
      </a:defRPr>
    </a:lvl7pPr>
    <a:lvl8pPr marL="3199932" algn="l" defTabSz="457133" rtl="0" eaLnBrk="1" latinLnBrk="0" hangingPunct="1">
      <a:defRPr sz="1200" kern="1200">
        <a:solidFill>
          <a:schemeClr val="tx1"/>
        </a:solidFill>
        <a:latin typeface="+mn-lt"/>
        <a:ea typeface="+mn-ea"/>
        <a:cs typeface="+mn-cs"/>
      </a:defRPr>
    </a:lvl8pPr>
    <a:lvl9pPr marL="3657065" algn="l" defTabSz="45713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1</a:t>
            </a:fld>
            <a:endParaRPr lang="en-US" dirty="0"/>
          </a:p>
        </p:txBody>
      </p:sp>
    </p:spTree>
    <p:extLst>
      <p:ext uri="{BB962C8B-B14F-4D97-AF65-F5344CB8AC3E}">
        <p14:creationId xmlns:p14="http://schemas.microsoft.com/office/powerpoint/2010/main" val="3992309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2</a:t>
            </a:fld>
            <a:endParaRPr lang="en-US" dirty="0"/>
          </a:p>
        </p:txBody>
      </p:sp>
    </p:spTree>
    <p:extLst>
      <p:ext uri="{BB962C8B-B14F-4D97-AF65-F5344CB8AC3E}">
        <p14:creationId xmlns:p14="http://schemas.microsoft.com/office/powerpoint/2010/main" val="43215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3</a:t>
            </a:fld>
            <a:endParaRPr lang="en-US" dirty="0"/>
          </a:p>
        </p:txBody>
      </p:sp>
    </p:spTree>
    <p:extLst>
      <p:ext uri="{BB962C8B-B14F-4D97-AF65-F5344CB8AC3E}">
        <p14:creationId xmlns:p14="http://schemas.microsoft.com/office/powerpoint/2010/main" val="3549499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Consistent with </a:t>
            </a:r>
            <a:r>
              <a:rPr lang="en-US" dirty="0" err="1"/>
              <a:t>Pacini</a:t>
            </a:r>
            <a:r>
              <a:rPr lang="en-US" dirty="0"/>
              <a:t> et al (2020</a:t>
            </a:r>
          </a:p>
        </p:txBody>
      </p:sp>
      <p:sp>
        <p:nvSpPr>
          <p:cNvPr id="4" name="Slide Number Placeholder 3"/>
          <p:cNvSpPr>
            <a:spLocks noGrp="1"/>
          </p:cNvSpPr>
          <p:nvPr>
            <p:ph type="sldNum" sz="quarter" idx="5"/>
          </p:nvPr>
        </p:nvSpPr>
        <p:spPr/>
        <p:txBody>
          <a:bodyPr/>
          <a:lstStyle/>
          <a:p>
            <a:fld id="{88157673-C51A-5A4F-A267-2EF8B0C08C03}" type="slidenum">
              <a:rPr lang="en-US" smtClean="0"/>
              <a:pPr/>
              <a:t>4</a:t>
            </a:fld>
            <a:endParaRPr lang="en-US" dirty="0"/>
          </a:p>
        </p:txBody>
      </p:sp>
    </p:spTree>
    <p:extLst>
      <p:ext uri="{BB962C8B-B14F-4D97-AF65-F5344CB8AC3E}">
        <p14:creationId xmlns:p14="http://schemas.microsoft.com/office/powerpoint/2010/main" val="704525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Consistent with </a:t>
            </a:r>
            <a:r>
              <a:rPr lang="en-US" dirty="0" err="1"/>
              <a:t>Pacini</a:t>
            </a:r>
            <a:r>
              <a:rPr lang="en-US" dirty="0"/>
              <a:t> et al (2020)</a:t>
            </a:r>
          </a:p>
        </p:txBody>
      </p:sp>
      <p:sp>
        <p:nvSpPr>
          <p:cNvPr id="4" name="Slide Number Placeholder 3"/>
          <p:cNvSpPr>
            <a:spLocks noGrp="1"/>
          </p:cNvSpPr>
          <p:nvPr>
            <p:ph type="sldNum" sz="quarter" idx="5"/>
          </p:nvPr>
        </p:nvSpPr>
        <p:spPr/>
        <p:txBody>
          <a:bodyPr/>
          <a:lstStyle/>
          <a:p>
            <a:fld id="{88157673-C51A-5A4F-A267-2EF8B0C08C03}" type="slidenum">
              <a:rPr lang="en-US" smtClean="0"/>
              <a:pPr/>
              <a:t>5</a:t>
            </a:fld>
            <a:endParaRPr lang="en-US" dirty="0"/>
          </a:p>
        </p:txBody>
      </p:sp>
    </p:spTree>
    <p:extLst>
      <p:ext uri="{BB962C8B-B14F-4D97-AF65-F5344CB8AC3E}">
        <p14:creationId xmlns:p14="http://schemas.microsoft.com/office/powerpoint/2010/main" val="3362020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Consistent with </a:t>
            </a:r>
            <a:r>
              <a:rPr lang="en-US" dirty="0" err="1"/>
              <a:t>Pacini</a:t>
            </a:r>
            <a:r>
              <a:rPr lang="en-US" dirty="0"/>
              <a:t> et al (2020) observed in west Greenland</a:t>
            </a:r>
          </a:p>
          <a:p>
            <a:pPr marL="171450" indent="-171450">
              <a:buFont typeface="Arial" panose="020B0604020202020204" pitchFamily="34" charset="0"/>
              <a:buChar char="•"/>
            </a:pPr>
            <a:r>
              <a:rPr lang="en-US" dirty="0"/>
              <a:t>Freshening of the SPMW or a decrease in the SPMW formation in the SPNA?</a:t>
            </a:r>
          </a:p>
          <a:p>
            <a:pPr marL="171450" indent="-171450">
              <a:buFont typeface="Arial" panose="020B0604020202020204" pitchFamily="34" charset="0"/>
              <a:buChar char="•"/>
            </a:pPr>
            <a:r>
              <a:rPr lang="en-US" dirty="0"/>
              <a:t>Remember the: SPMW originates from the modification of Subtropical waters from the NAC in the Iceland Basin.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6</a:t>
            </a:fld>
            <a:endParaRPr lang="en-US" dirty="0"/>
          </a:p>
        </p:txBody>
      </p:sp>
    </p:spTree>
    <p:extLst>
      <p:ext uri="{BB962C8B-B14F-4D97-AF65-F5344CB8AC3E}">
        <p14:creationId xmlns:p14="http://schemas.microsoft.com/office/powerpoint/2010/main" val="2177660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authors show that this event is probably mainly related to the diversion of freshwater from the Labrador Sea continental shelf</a:t>
            </a:r>
          </a:p>
          <a:p>
            <a:endParaRPr lang="en-US" dirty="0"/>
          </a:p>
          <a:p>
            <a:r>
              <a:rPr lang="en-US" dirty="0"/>
              <a:t>- However, the authors also point out that this happened at the same time as the NAO phase was predominantly positive, which indicate less subtropical water entering the SPNA; </a:t>
            </a:r>
          </a:p>
          <a:p>
            <a:endParaRPr lang="en-US" dirty="0"/>
          </a:p>
          <a:p>
            <a:pPr marL="171450" indent="-171450">
              <a:buFontTx/>
              <a:buChar char="-"/>
            </a:pPr>
            <a:r>
              <a:rPr lang="en-US" dirty="0"/>
              <a:t>Regardless of the driving mechanisms, the authors point out that this anomaly is the strongest anomaly in the past 120 years in the Iceland Basin and the excess of freshwater in the SPNA is similar to the GSA of the late ’60s.</a:t>
            </a:r>
          </a:p>
          <a:p>
            <a:pPr marL="171450" indent="-171450">
              <a:buFontTx/>
              <a:buChar char="-"/>
            </a:pPr>
            <a:endParaRPr lang="en-US" dirty="0"/>
          </a:p>
          <a:p>
            <a:pPr marL="171450" indent="-171450">
              <a:buFontTx/>
              <a:buChar char="-"/>
            </a:pPr>
            <a:r>
              <a:rPr lang="en-US" dirty="0"/>
              <a:t>And propagated to the </a:t>
            </a:r>
            <a:r>
              <a:rPr lang="en-US" dirty="0" err="1"/>
              <a:t>Irminger</a:t>
            </a:r>
            <a:r>
              <a:rPr lang="en-US" dirty="0"/>
              <a:t> Sea </a:t>
            </a:r>
            <a:r>
              <a:rPr lang="en-US" dirty="0" err="1"/>
              <a:t>bla</a:t>
            </a:r>
            <a:r>
              <a:rPr lang="en-US" dirty="0"/>
              <a:t> </a:t>
            </a:r>
            <a:r>
              <a:rPr lang="en-US" dirty="0" err="1"/>
              <a:t>bla</a:t>
            </a:r>
            <a:r>
              <a:rPr lang="en-US" dirty="0"/>
              <a:t> </a:t>
            </a:r>
            <a:r>
              <a:rPr lang="en-US" dirty="0" err="1"/>
              <a:t>bla</a:t>
            </a:r>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7</a:t>
            </a:fld>
            <a:endParaRPr lang="en-US" dirty="0"/>
          </a:p>
        </p:txBody>
      </p:sp>
    </p:spTree>
    <p:extLst>
      <p:ext uri="{BB962C8B-B14F-4D97-AF65-F5344CB8AC3E}">
        <p14:creationId xmlns:p14="http://schemas.microsoft.com/office/powerpoint/2010/main" val="3400217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Based on its strength</a:t>
            </a:r>
          </a:p>
          <a:p>
            <a:pPr marL="171450" lvl="0" indent="-171450">
              <a:buFont typeface="Arial" panose="020B0604020202020204" pitchFamily="34" charset="0"/>
              <a:buChar char="•"/>
            </a:pPr>
            <a:r>
              <a:rPr lang="en-US" dirty="0"/>
              <a:t>Freshwater content</a:t>
            </a:r>
          </a:p>
          <a:p>
            <a:pPr marL="171450" lvl="0" indent="-171450">
              <a:buFont typeface="Arial" panose="020B0604020202020204" pitchFamily="34" charset="0"/>
              <a:buChar char="•"/>
            </a:pPr>
            <a:r>
              <a:rPr lang="en-US" dirty="0"/>
              <a:t>Advection by the large-scale circulation we think it is appropriate to refer to this event as a New Great Salinity Anomaly of the SPNA</a:t>
            </a:r>
          </a:p>
        </p:txBody>
      </p:sp>
      <p:sp>
        <p:nvSpPr>
          <p:cNvPr id="4" name="Slide Number Placeholder 3"/>
          <p:cNvSpPr>
            <a:spLocks noGrp="1"/>
          </p:cNvSpPr>
          <p:nvPr>
            <p:ph type="sldNum" sz="quarter" idx="5"/>
          </p:nvPr>
        </p:nvSpPr>
        <p:spPr/>
        <p:txBody>
          <a:bodyPr/>
          <a:lstStyle/>
          <a:p>
            <a:fld id="{88157673-C51A-5A4F-A267-2EF8B0C08C03}" type="slidenum">
              <a:rPr lang="en-US" smtClean="0"/>
              <a:pPr/>
              <a:t>8</a:t>
            </a:fld>
            <a:endParaRPr lang="en-US" dirty="0"/>
          </a:p>
        </p:txBody>
      </p:sp>
    </p:spTree>
    <p:extLst>
      <p:ext uri="{BB962C8B-B14F-4D97-AF65-F5344CB8AC3E}">
        <p14:creationId xmlns:p14="http://schemas.microsoft.com/office/powerpoint/2010/main" val="370353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freshening period the stratification was modified by salinity changes (not temperature). Temperature actually decreased! </a:t>
            </a:r>
          </a:p>
        </p:txBody>
      </p:sp>
      <p:sp>
        <p:nvSpPr>
          <p:cNvPr id="4" name="Slide Number Placeholder 3"/>
          <p:cNvSpPr>
            <a:spLocks noGrp="1"/>
          </p:cNvSpPr>
          <p:nvPr>
            <p:ph type="sldNum" sz="quarter" idx="5"/>
          </p:nvPr>
        </p:nvSpPr>
        <p:spPr/>
        <p:txBody>
          <a:bodyPr/>
          <a:lstStyle/>
          <a:p>
            <a:fld id="{88157673-C51A-5A4F-A267-2EF8B0C08C03}" type="slidenum">
              <a:rPr lang="en-US" smtClean="0"/>
              <a:pPr/>
              <a:t>10</a:t>
            </a:fld>
            <a:endParaRPr lang="en-US" dirty="0"/>
          </a:p>
        </p:txBody>
      </p:sp>
    </p:spTree>
    <p:extLst>
      <p:ext uri="{BB962C8B-B14F-4D97-AF65-F5344CB8AC3E}">
        <p14:creationId xmlns:p14="http://schemas.microsoft.com/office/powerpoint/2010/main" val="1109292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11</a:t>
            </a:fld>
            <a:endParaRPr lang="en-US" dirty="0"/>
          </a:p>
        </p:txBody>
      </p:sp>
    </p:spTree>
    <p:extLst>
      <p:ext uri="{BB962C8B-B14F-4D97-AF65-F5344CB8AC3E}">
        <p14:creationId xmlns:p14="http://schemas.microsoft.com/office/powerpoint/2010/main" val="3753860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After talking about the basin-wide freshening: the first thing that comes to mind is: is the freshening affected the continental shelf? </a:t>
            </a:r>
          </a:p>
          <a:p>
            <a:pPr marL="171450" indent="-171450">
              <a:buFont typeface="Arial" panose="020B0604020202020204" pitchFamily="34" charset="0"/>
              <a:buChar char="•"/>
            </a:pPr>
            <a:r>
              <a:rPr lang="en-US" dirty="0"/>
              <a:t>And the answer seems to be yes, but the changes is constrained to the so-called Atlantic Water layer and to the interannual variability. </a:t>
            </a:r>
          </a:p>
          <a:p>
            <a:pPr marL="171450" indent="-171450">
              <a:buFont typeface="Arial" panose="020B0604020202020204" pitchFamily="34" charset="0"/>
              <a:buChar char="•"/>
            </a:pPr>
            <a:r>
              <a:rPr lang="en-US" dirty="0"/>
              <a:t>Otherwise, the shelf variability does not follow what is happening offshore and vice-versa. </a:t>
            </a:r>
          </a:p>
        </p:txBody>
      </p:sp>
      <p:sp>
        <p:nvSpPr>
          <p:cNvPr id="4" name="Slide Number Placeholder 3"/>
          <p:cNvSpPr>
            <a:spLocks noGrp="1"/>
          </p:cNvSpPr>
          <p:nvPr>
            <p:ph type="sldNum" sz="quarter" idx="5"/>
          </p:nvPr>
        </p:nvSpPr>
        <p:spPr/>
        <p:txBody>
          <a:bodyPr/>
          <a:lstStyle/>
          <a:p>
            <a:fld id="{88157673-C51A-5A4F-A267-2EF8B0C08C03}" type="slidenum">
              <a:rPr lang="en-US" smtClean="0"/>
              <a:pPr/>
              <a:t>12</a:t>
            </a:fld>
            <a:endParaRPr lang="en-US" dirty="0"/>
          </a:p>
        </p:txBody>
      </p:sp>
    </p:spTree>
    <p:extLst>
      <p:ext uri="{BB962C8B-B14F-4D97-AF65-F5344CB8AC3E}">
        <p14:creationId xmlns:p14="http://schemas.microsoft.com/office/powerpoint/2010/main" val="1852545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But we have other exciting results to show and that is the extension of the OSNAP results using the 6-year long time series;</a:t>
            </a:r>
          </a:p>
          <a:p>
            <a:pPr marL="171450" indent="-171450">
              <a:buFont typeface="Arial" panose="020B0604020202020204" pitchFamily="34" charset="0"/>
              <a:buChar char="•"/>
            </a:pPr>
            <a:r>
              <a:rPr lang="en-US" dirty="0"/>
              <a:t>Remember to mention the uncertainty takes into account the statistical uncertainty and different extrapolation schemes. </a:t>
            </a:r>
          </a:p>
        </p:txBody>
      </p:sp>
      <p:sp>
        <p:nvSpPr>
          <p:cNvPr id="4" name="Slide Number Placeholder 3"/>
          <p:cNvSpPr>
            <a:spLocks noGrp="1"/>
          </p:cNvSpPr>
          <p:nvPr>
            <p:ph type="sldNum" sz="quarter" idx="5"/>
          </p:nvPr>
        </p:nvSpPr>
        <p:spPr/>
        <p:txBody>
          <a:bodyPr/>
          <a:lstStyle/>
          <a:p>
            <a:fld id="{88157673-C51A-5A4F-A267-2EF8B0C08C03}" type="slidenum">
              <a:rPr lang="en-US" smtClean="0"/>
              <a:pPr/>
              <a:t>13</a:t>
            </a:fld>
            <a:endParaRPr lang="en-US" dirty="0"/>
          </a:p>
        </p:txBody>
      </p:sp>
    </p:spTree>
    <p:extLst>
      <p:ext uri="{BB962C8B-B14F-4D97-AF65-F5344CB8AC3E}">
        <p14:creationId xmlns:p14="http://schemas.microsoft.com/office/powerpoint/2010/main" val="2495393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14</a:t>
            </a:fld>
            <a:endParaRPr lang="en-US" dirty="0"/>
          </a:p>
        </p:txBody>
      </p:sp>
    </p:spTree>
    <p:extLst>
      <p:ext uri="{BB962C8B-B14F-4D97-AF65-F5344CB8AC3E}">
        <p14:creationId xmlns:p14="http://schemas.microsoft.com/office/powerpoint/2010/main" val="2390945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Remember to mention: density mainly is salinity dominated so we can see the </a:t>
            </a:r>
            <a:r>
              <a:rPr lang="en-US" dirty="0" err="1"/>
              <a:t>isopycnals</a:t>
            </a:r>
            <a:r>
              <a:rPr lang="en-US" dirty="0"/>
              <a:t>’ slope increasing with transport indicating the buoyancy importance; </a:t>
            </a:r>
          </a:p>
        </p:txBody>
      </p:sp>
      <p:sp>
        <p:nvSpPr>
          <p:cNvPr id="4" name="Slide Number Placeholder 3"/>
          <p:cNvSpPr>
            <a:spLocks noGrp="1"/>
          </p:cNvSpPr>
          <p:nvPr>
            <p:ph type="sldNum" sz="quarter" idx="5"/>
          </p:nvPr>
        </p:nvSpPr>
        <p:spPr/>
        <p:txBody>
          <a:bodyPr/>
          <a:lstStyle/>
          <a:p>
            <a:fld id="{88157673-C51A-5A4F-A267-2EF8B0C08C03}" type="slidenum">
              <a:rPr lang="en-US" smtClean="0"/>
              <a:pPr/>
              <a:t>15</a:t>
            </a:fld>
            <a:endParaRPr lang="en-US" dirty="0"/>
          </a:p>
        </p:txBody>
      </p:sp>
    </p:spTree>
    <p:extLst>
      <p:ext uri="{BB962C8B-B14F-4D97-AF65-F5344CB8AC3E}">
        <p14:creationId xmlns:p14="http://schemas.microsoft.com/office/powerpoint/2010/main" val="317813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It is important to mention that these extremes do not correspond the maximum and minima of Heat Transports because temperature is out of phase with the EGCC transport and salinities (will get to that); The values here are not exactly meaningful extremes of heat transport. </a:t>
            </a:r>
          </a:p>
          <a:p>
            <a:pPr marL="171450" indent="-171450">
              <a:buFont typeface="Arial" panose="020B0604020202020204" pitchFamily="34" charset="0"/>
              <a:buChar char="•"/>
            </a:pPr>
            <a:r>
              <a:rPr lang="en-US" dirty="0"/>
              <a:t>IC and EGCC changes are not correlated. The IC strengthening, freshening, and cooling is actually related to the SPG strengthening and changes with the SPMW properties. </a:t>
            </a:r>
          </a:p>
        </p:txBody>
      </p:sp>
      <p:sp>
        <p:nvSpPr>
          <p:cNvPr id="4" name="Slide Number Placeholder 3"/>
          <p:cNvSpPr>
            <a:spLocks noGrp="1"/>
          </p:cNvSpPr>
          <p:nvPr>
            <p:ph type="sldNum" sz="quarter" idx="5"/>
          </p:nvPr>
        </p:nvSpPr>
        <p:spPr/>
        <p:txBody>
          <a:bodyPr/>
          <a:lstStyle/>
          <a:p>
            <a:fld id="{88157673-C51A-5A4F-A267-2EF8B0C08C03}" type="slidenum">
              <a:rPr lang="en-US" smtClean="0"/>
              <a:pPr/>
              <a:t>16</a:t>
            </a:fld>
            <a:endParaRPr lang="en-US" dirty="0"/>
          </a:p>
        </p:txBody>
      </p:sp>
    </p:spTree>
    <p:extLst>
      <p:ext uri="{BB962C8B-B14F-4D97-AF65-F5344CB8AC3E}">
        <p14:creationId xmlns:p14="http://schemas.microsoft.com/office/powerpoint/2010/main" val="3186120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First, we need to stablish where the wind forcing is more significant (remote vs local) following Isabela’s idea; </a:t>
            </a:r>
          </a:p>
          <a:p>
            <a:pPr marL="171450" indent="-171450">
              <a:buFont typeface="Arial" panose="020B0604020202020204" pitchFamily="34" charset="0"/>
              <a:buChar char="•"/>
            </a:pPr>
            <a:r>
              <a:rPr lang="en-US" dirty="0"/>
              <a:t>Result = disappointedly low correlations (similar to Le Bras work); </a:t>
            </a:r>
          </a:p>
        </p:txBody>
      </p:sp>
      <p:sp>
        <p:nvSpPr>
          <p:cNvPr id="4" name="Slide Number Placeholder 3"/>
          <p:cNvSpPr>
            <a:spLocks noGrp="1"/>
          </p:cNvSpPr>
          <p:nvPr>
            <p:ph type="sldNum" sz="quarter" idx="5"/>
          </p:nvPr>
        </p:nvSpPr>
        <p:spPr/>
        <p:txBody>
          <a:bodyPr/>
          <a:lstStyle/>
          <a:p>
            <a:fld id="{88157673-C51A-5A4F-A267-2EF8B0C08C03}" type="slidenum">
              <a:rPr lang="en-US" smtClean="0"/>
              <a:pPr/>
              <a:t>17</a:t>
            </a:fld>
            <a:endParaRPr lang="en-US" dirty="0"/>
          </a:p>
        </p:txBody>
      </p:sp>
    </p:spTree>
    <p:extLst>
      <p:ext uri="{BB962C8B-B14F-4D97-AF65-F5344CB8AC3E}">
        <p14:creationId xmlns:p14="http://schemas.microsoft.com/office/powerpoint/2010/main" val="4119997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Wind stress curl here is the spatially averaged curl over areas with large correlation (r &gt; 0.7)</a:t>
            </a:r>
          </a:p>
          <a:p>
            <a:pPr marL="171450" indent="-171450">
              <a:buFont typeface="Arial" panose="020B0604020202020204" pitchFamily="34" charset="0"/>
              <a:buChar char="•"/>
            </a:pPr>
            <a:r>
              <a:rPr lang="en-US" dirty="0"/>
              <a:t>Correlation is great but not perfect.  The transport follows the curl but there are periods that are exceptions like …  </a:t>
            </a:r>
          </a:p>
        </p:txBody>
      </p:sp>
      <p:sp>
        <p:nvSpPr>
          <p:cNvPr id="4" name="Slide Number Placeholder 3"/>
          <p:cNvSpPr>
            <a:spLocks noGrp="1"/>
          </p:cNvSpPr>
          <p:nvPr>
            <p:ph type="sldNum" sz="quarter" idx="5"/>
          </p:nvPr>
        </p:nvSpPr>
        <p:spPr/>
        <p:txBody>
          <a:bodyPr/>
          <a:lstStyle/>
          <a:p>
            <a:fld id="{88157673-C51A-5A4F-A267-2EF8B0C08C03}" type="slidenum">
              <a:rPr lang="en-US" smtClean="0"/>
              <a:pPr/>
              <a:t>18</a:t>
            </a:fld>
            <a:endParaRPr lang="en-US" dirty="0"/>
          </a:p>
        </p:txBody>
      </p:sp>
    </p:spTree>
    <p:extLst>
      <p:ext uri="{BB962C8B-B14F-4D97-AF65-F5344CB8AC3E}">
        <p14:creationId xmlns:p14="http://schemas.microsoft.com/office/powerpoint/2010/main" val="3572054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2018, the slope of the </a:t>
            </a:r>
            <a:r>
              <a:rPr lang="en-US" dirty="0" err="1"/>
              <a:t>isopycnals</a:t>
            </a:r>
            <a:r>
              <a:rPr lang="en-US" dirty="0"/>
              <a:t> is larger than the periods. We can see that the EGCC general density is lower which impose a steric height increase compared to the other years. </a:t>
            </a:r>
          </a:p>
          <a:p>
            <a:pPr marL="171450" indent="-171450">
              <a:buFont typeface="Arial" panose="020B0604020202020204" pitchFamily="34" charset="0"/>
              <a:buChar char="•"/>
            </a:pPr>
            <a:r>
              <a:rPr lang="en-US" dirty="0"/>
              <a:t>This indicates that when the buoyancy forcing is in phase with the wind forcing the transport can be enhanced quite a bit.</a:t>
            </a:r>
          </a:p>
          <a:p>
            <a:pPr marL="171450" indent="-171450">
              <a:buFont typeface="Arial" panose="020B0604020202020204" pitchFamily="34" charset="0"/>
              <a:buChar char="•"/>
            </a:pPr>
            <a:r>
              <a:rPr lang="en-US" dirty="0"/>
              <a:t>Note the </a:t>
            </a:r>
            <a:r>
              <a:rPr lang="en-US" dirty="0" err="1"/>
              <a:t>isopycnal</a:t>
            </a:r>
            <a:r>
              <a:rPr lang="en-US" dirty="0"/>
              <a:t> tilt is more significant close to the coast. Offshore CF2, the slop almost does not change. This indicate, the density of the EGCC core is a good proxy of the buoyancy forcing.</a:t>
            </a:r>
          </a:p>
        </p:txBody>
      </p:sp>
      <p:sp>
        <p:nvSpPr>
          <p:cNvPr id="4" name="Slide Number Placeholder 3"/>
          <p:cNvSpPr>
            <a:spLocks noGrp="1"/>
          </p:cNvSpPr>
          <p:nvPr>
            <p:ph type="sldNum" sz="quarter" idx="5"/>
          </p:nvPr>
        </p:nvSpPr>
        <p:spPr/>
        <p:txBody>
          <a:bodyPr/>
          <a:lstStyle/>
          <a:p>
            <a:fld id="{88157673-C51A-5A4F-A267-2EF8B0C08C03}" type="slidenum">
              <a:rPr lang="en-US" smtClean="0"/>
              <a:pPr/>
              <a:t>19</a:t>
            </a:fld>
            <a:endParaRPr lang="en-US" dirty="0"/>
          </a:p>
        </p:txBody>
      </p:sp>
    </p:spTree>
    <p:extLst>
      <p:ext uri="{BB962C8B-B14F-4D97-AF65-F5344CB8AC3E}">
        <p14:creationId xmlns:p14="http://schemas.microsoft.com/office/powerpoint/2010/main" val="2399470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if worth mentioning again that we still need to work on better understanding the extrapolation uncertainties (at least during summertime when we can include OSNAP + OVIDE sections comparisons) when the  buoyancy forcing can be significantly underestimated. </a:t>
            </a:r>
          </a:p>
          <a:p>
            <a:endParaRPr lang="en-US" dirty="0"/>
          </a:p>
          <a:p>
            <a:r>
              <a:rPr lang="en-US" dirty="0"/>
              <a:t>Quantify the forcing in terms of velocity and transport similarly to what Bacon et al., (2014) have done and that should include local and remote wind forcing, and buoyancy. </a:t>
            </a:r>
          </a:p>
        </p:txBody>
      </p:sp>
      <p:sp>
        <p:nvSpPr>
          <p:cNvPr id="4" name="Slide Number Placeholder 3"/>
          <p:cNvSpPr>
            <a:spLocks noGrp="1"/>
          </p:cNvSpPr>
          <p:nvPr>
            <p:ph type="sldNum" sz="quarter" idx="5"/>
          </p:nvPr>
        </p:nvSpPr>
        <p:spPr/>
        <p:txBody>
          <a:bodyPr/>
          <a:lstStyle/>
          <a:p>
            <a:fld id="{88157673-C51A-5A4F-A267-2EF8B0C08C03}" type="slidenum">
              <a:rPr lang="en-US" smtClean="0"/>
              <a:pPr/>
              <a:t>20</a:t>
            </a:fld>
            <a:endParaRPr lang="en-US" dirty="0"/>
          </a:p>
        </p:txBody>
      </p:sp>
    </p:spTree>
    <p:extLst>
      <p:ext uri="{BB962C8B-B14F-4D97-AF65-F5344CB8AC3E}">
        <p14:creationId xmlns:p14="http://schemas.microsoft.com/office/powerpoint/2010/main" val="3753860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Flow weighted properties reflect the “average” properties of the EGCC velocity core</a:t>
            </a:r>
          </a:p>
          <a:p>
            <a:pPr marL="171450" indent="-171450">
              <a:buFont typeface="Arial" panose="020B0604020202020204" pitchFamily="34" charset="0"/>
              <a:buChar char="•"/>
            </a:pPr>
            <a:r>
              <a:rPr lang="en-US" dirty="0"/>
              <a:t>Two interesting events: 1- the anomalous strong 2015 winter</a:t>
            </a:r>
          </a:p>
          <a:p>
            <a:pPr marL="171450" indent="-171450">
              <a:buFont typeface="Arial" panose="020B0604020202020204" pitchFamily="34" charset="0"/>
              <a:buChar char="•"/>
            </a:pPr>
            <a:r>
              <a:rPr lang="en-US" dirty="0"/>
              <a:t>2- The anomalous fresh and colder 2017-2018 years that contributed to the strengthening of the EGCC</a:t>
            </a:r>
          </a:p>
          <a:p>
            <a:pPr marL="171450" indent="-171450">
              <a:buFont typeface="Arial" panose="020B0604020202020204" pitchFamily="34" charset="0"/>
              <a:buChar char="•"/>
            </a:pPr>
            <a:r>
              <a:rPr lang="en-US" dirty="0"/>
              <a:t>3- Note how the EGCC is getting warmer and fresher over time</a:t>
            </a:r>
          </a:p>
          <a:p>
            <a:pPr marL="171450" indent="-171450">
              <a:buFont typeface="Arial" panose="020B0604020202020204" pitchFamily="34" charset="0"/>
              <a:buChar char="•"/>
            </a:pPr>
            <a:r>
              <a:rPr lang="en-US" dirty="0"/>
              <a:t>Why the </a:t>
            </a:r>
          </a:p>
        </p:txBody>
      </p:sp>
      <p:sp>
        <p:nvSpPr>
          <p:cNvPr id="4" name="Slide Number Placeholder 3"/>
          <p:cNvSpPr>
            <a:spLocks noGrp="1"/>
          </p:cNvSpPr>
          <p:nvPr>
            <p:ph type="sldNum" sz="quarter" idx="5"/>
          </p:nvPr>
        </p:nvSpPr>
        <p:spPr/>
        <p:txBody>
          <a:bodyPr/>
          <a:lstStyle/>
          <a:p>
            <a:fld id="{88157673-C51A-5A4F-A267-2EF8B0C08C03}" type="slidenum">
              <a:rPr lang="en-US" smtClean="0"/>
              <a:pPr/>
              <a:t>22</a:t>
            </a:fld>
            <a:endParaRPr lang="en-US" dirty="0"/>
          </a:p>
        </p:txBody>
      </p:sp>
    </p:spTree>
    <p:extLst>
      <p:ext uri="{BB962C8B-B14F-4D97-AF65-F5344CB8AC3E}">
        <p14:creationId xmlns:p14="http://schemas.microsoft.com/office/powerpoint/2010/main" val="1421655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23</a:t>
            </a:fld>
            <a:endParaRPr lang="en-US" dirty="0"/>
          </a:p>
        </p:txBody>
      </p:sp>
    </p:spTree>
    <p:extLst>
      <p:ext uri="{BB962C8B-B14F-4D97-AF65-F5344CB8AC3E}">
        <p14:creationId xmlns:p14="http://schemas.microsoft.com/office/powerpoint/2010/main" val="3565927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8157673-C51A-5A4F-A267-2EF8B0C08C03}" type="slidenum">
              <a:rPr lang="en-US" smtClean="0"/>
              <a:pPr/>
              <a:t>24</a:t>
            </a:fld>
            <a:endParaRPr lang="en-US" dirty="0"/>
          </a:p>
        </p:txBody>
      </p:sp>
    </p:spTree>
    <p:extLst>
      <p:ext uri="{BB962C8B-B14F-4D97-AF65-F5344CB8AC3E}">
        <p14:creationId xmlns:p14="http://schemas.microsoft.com/office/powerpoint/2010/main" val="2182066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 Light Photo">
    <p:bg>
      <p:bgPr>
        <a:solidFill>
          <a:schemeClr val="bg1"/>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9144000" cy="5143500"/>
          </a:xfrm>
        </p:spPr>
        <p:txBody>
          <a:bodyPr/>
          <a:lstStyle>
            <a:lvl1pPr marL="0" indent="0">
              <a:buNone/>
              <a:defRPr baseline="0"/>
            </a:lvl1pPr>
          </a:lstStyle>
          <a:p>
            <a:r>
              <a:rPr lang="en-US" dirty="0"/>
              <a:t>Drag picture to placeholder or click icon to add</a:t>
            </a:r>
          </a:p>
        </p:txBody>
      </p:sp>
      <p:sp>
        <p:nvSpPr>
          <p:cNvPr id="6" name="Title 1"/>
          <p:cNvSpPr>
            <a:spLocks noGrp="1"/>
          </p:cNvSpPr>
          <p:nvPr>
            <p:ph type="ctrTitle" hasCustomPrompt="1"/>
          </p:nvPr>
        </p:nvSpPr>
        <p:spPr>
          <a:xfrm>
            <a:off x="288702" y="1383672"/>
            <a:ext cx="8548212" cy="1102519"/>
          </a:xfrm>
        </p:spPr>
        <p:txBody>
          <a:bodyPr lIns="0" tIns="0" rIns="0" bIns="0" anchor="b" anchorCtr="0">
            <a:noAutofit/>
          </a:bodyPr>
          <a:lstStyle>
            <a:lvl1pPr algn="l">
              <a:lnSpc>
                <a:spcPts val="2250"/>
              </a:lnSpc>
              <a:defRPr sz="2700" b="1" cap="all" baseline="0">
                <a:solidFill>
                  <a:srgbClr val="006C92"/>
                </a:solidFill>
              </a:defRPr>
            </a:lvl1pPr>
          </a:lstStyle>
          <a:p>
            <a:r>
              <a:rPr lang="en-US" dirty="0"/>
              <a:t>Click to Add Title</a:t>
            </a:r>
          </a:p>
        </p:txBody>
      </p:sp>
      <p:sp>
        <p:nvSpPr>
          <p:cNvPr id="10" name="Subtitle 2"/>
          <p:cNvSpPr>
            <a:spLocks noGrp="1"/>
          </p:cNvSpPr>
          <p:nvPr>
            <p:ph type="subTitle" idx="1" hasCustomPrompt="1"/>
          </p:nvPr>
        </p:nvSpPr>
        <p:spPr>
          <a:xfrm>
            <a:off x="288702" y="2595839"/>
            <a:ext cx="8548212" cy="1714904"/>
          </a:xfrm>
        </p:spPr>
        <p:txBody>
          <a:bodyPr lIns="0" tIns="0" rIns="0" bIns="0">
            <a:noAutofit/>
          </a:bodyPr>
          <a:lstStyle>
            <a:lvl1pPr marL="0" indent="0" algn="l">
              <a:lnSpc>
                <a:spcPts val="1350"/>
              </a:lnSpc>
              <a:buNone/>
              <a:defRPr sz="1500" baseline="0">
                <a:solidFill>
                  <a:srgbClr val="006C92"/>
                </a:solidFill>
              </a:defRPr>
            </a:lvl1pPr>
            <a:lvl2pPr marL="257129" indent="0" algn="ctr">
              <a:buNone/>
              <a:defRPr>
                <a:solidFill>
                  <a:schemeClr val="tx1">
                    <a:tint val="75000"/>
                  </a:schemeClr>
                </a:solidFill>
              </a:defRPr>
            </a:lvl2pPr>
            <a:lvl3pPr marL="514259" indent="0" algn="ctr">
              <a:buNone/>
              <a:defRPr>
                <a:solidFill>
                  <a:schemeClr val="tx1">
                    <a:tint val="75000"/>
                  </a:schemeClr>
                </a:solidFill>
              </a:defRPr>
            </a:lvl3pPr>
            <a:lvl4pPr marL="771386" indent="0" algn="ctr">
              <a:buNone/>
              <a:defRPr>
                <a:solidFill>
                  <a:schemeClr val="tx1">
                    <a:tint val="75000"/>
                  </a:schemeClr>
                </a:solidFill>
              </a:defRPr>
            </a:lvl4pPr>
            <a:lvl5pPr marL="1028514" indent="0" algn="ctr">
              <a:buNone/>
              <a:defRPr>
                <a:solidFill>
                  <a:schemeClr val="tx1">
                    <a:tint val="75000"/>
                  </a:schemeClr>
                </a:solidFill>
              </a:defRPr>
            </a:lvl5pPr>
            <a:lvl6pPr marL="1285642" indent="0" algn="ctr">
              <a:buNone/>
              <a:defRPr>
                <a:solidFill>
                  <a:schemeClr val="tx1">
                    <a:tint val="75000"/>
                  </a:schemeClr>
                </a:solidFill>
              </a:defRPr>
            </a:lvl6pPr>
            <a:lvl7pPr marL="1542770" indent="0" algn="ctr">
              <a:buNone/>
              <a:defRPr>
                <a:solidFill>
                  <a:schemeClr val="tx1">
                    <a:tint val="75000"/>
                  </a:schemeClr>
                </a:solidFill>
              </a:defRPr>
            </a:lvl7pPr>
            <a:lvl8pPr marL="1799899" indent="0" algn="ctr">
              <a:buNone/>
              <a:defRPr>
                <a:solidFill>
                  <a:schemeClr val="tx1">
                    <a:tint val="75000"/>
                  </a:schemeClr>
                </a:solidFill>
              </a:defRPr>
            </a:lvl8pPr>
            <a:lvl9pPr marL="2057027" indent="0" algn="ctr">
              <a:buNone/>
              <a:defRPr>
                <a:solidFill>
                  <a:schemeClr val="tx1">
                    <a:tint val="75000"/>
                  </a:schemeClr>
                </a:solidFill>
              </a:defRPr>
            </a:lvl9pPr>
          </a:lstStyle>
          <a:p>
            <a:r>
              <a:rPr lang="en-US" dirty="0"/>
              <a:t>Click to Add Subtitle</a:t>
            </a:r>
          </a:p>
        </p:txBody>
      </p:sp>
    </p:spTree>
    <p:extLst>
      <p:ext uri="{BB962C8B-B14F-4D97-AF65-F5344CB8AC3E}">
        <p14:creationId xmlns:p14="http://schemas.microsoft.com/office/powerpoint/2010/main" val="565502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 White+Seal">
    <p:bg>
      <p:bgPr>
        <a:solidFill>
          <a:srgbClr val="13294A"/>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sz="quarter" idx="10" hasCustomPrompt="1"/>
          </p:nvPr>
        </p:nvSpPr>
        <p:spPr>
          <a:xfrm>
            <a:off x="0" y="0"/>
            <a:ext cx="9144000" cy="5143500"/>
          </a:xfrm>
        </p:spPr>
        <p:txBody>
          <a:bodyPr/>
          <a:lstStyle>
            <a:lvl1pPr marL="0" indent="0">
              <a:buFontTx/>
              <a:buNone/>
              <a:defRPr baseline="0">
                <a:solidFill>
                  <a:schemeClr val="bg1"/>
                </a:solidFill>
              </a:defRPr>
            </a:lvl1pPr>
          </a:lstStyle>
          <a:p>
            <a:r>
              <a:rPr lang="en-US" dirty="0"/>
              <a:t>Drag dark picture to placeholder or click icon to add</a:t>
            </a:r>
          </a:p>
        </p:txBody>
      </p:sp>
      <p:sp>
        <p:nvSpPr>
          <p:cNvPr id="7" name="Title 1"/>
          <p:cNvSpPr>
            <a:spLocks noGrp="1"/>
          </p:cNvSpPr>
          <p:nvPr>
            <p:ph type="ctrTitle" hasCustomPrompt="1"/>
          </p:nvPr>
        </p:nvSpPr>
        <p:spPr>
          <a:xfrm>
            <a:off x="288702" y="1383672"/>
            <a:ext cx="8548212" cy="1102519"/>
          </a:xfrm>
        </p:spPr>
        <p:txBody>
          <a:bodyPr lIns="0" tIns="0" rIns="0" bIns="0" anchor="b" anchorCtr="0">
            <a:noAutofit/>
          </a:bodyPr>
          <a:lstStyle>
            <a:lvl1pPr algn="l">
              <a:lnSpc>
                <a:spcPts val="2250"/>
              </a:lnSpc>
              <a:defRPr sz="2700" b="1" cap="all" baseline="0">
                <a:solidFill>
                  <a:srgbClr val="FFFFFF"/>
                </a:solidFill>
              </a:defRPr>
            </a:lvl1pPr>
          </a:lstStyle>
          <a:p>
            <a:r>
              <a:rPr lang="en-US" dirty="0"/>
              <a:t>Click to Add Title</a:t>
            </a:r>
          </a:p>
        </p:txBody>
      </p:sp>
      <p:sp>
        <p:nvSpPr>
          <p:cNvPr id="9" name="Subtitle 2"/>
          <p:cNvSpPr>
            <a:spLocks noGrp="1"/>
          </p:cNvSpPr>
          <p:nvPr>
            <p:ph type="subTitle" idx="1" hasCustomPrompt="1"/>
          </p:nvPr>
        </p:nvSpPr>
        <p:spPr>
          <a:xfrm>
            <a:off x="288702" y="2595839"/>
            <a:ext cx="8548212" cy="1714904"/>
          </a:xfrm>
        </p:spPr>
        <p:txBody>
          <a:bodyPr lIns="0" tIns="0" rIns="0" bIns="0">
            <a:noAutofit/>
          </a:bodyPr>
          <a:lstStyle>
            <a:lvl1pPr marL="0" indent="0" algn="l">
              <a:lnSpc>
                <a:spcPts val="1350"/>
              </a:lnSpc>
              <a:buNone/>
              <a:defRPr sz="1500" baseline="0">
                <a:solidFill>
                  <a:srgbClr val="FFFFFF"/>
                </a:solidFill>
              </a:defRPr>
            </a:lvl1pPr>
            <a:lvl2pPr marL="257129" indent="0" algn="ctr">
              <a:buNone/>
              <a:defRPr>
                <a:solidFill>
                  <a:schemeClr val="tx1">
                    <a:tint val="75000"/>
                  </a:schemeClr>
                </a:solidFill>
              </a:defRPr>
            </a:lvl2pPr>
            <a:lvl3pPr marL="514259" indent="0" algn="ctr">
              <a:buNone/>
              <a:defRPr>
                <a:solidFill>
                  <a:schemeClr val="tx1">
                    <a:tint val="75000"/>
                  </a:schemeClr>
                </a:solidFill>
              </a:defRPr>
            </a:lvl3pPr>
            <a:lvl4pPr marL="771386" indent="0" algn="ctr">
              <a:buNone/>
              <a:defRPr>
                <a:solidFill>
                  <a:schemeClr val="tx1">
                    <a:tint val="75000"/>
                  </a:schemeClr>
                </a:solidFill>
              </a:defRPr>
            </a:lvl4pPr>
            <a:lvl5pPr marL="1028514" indent="0" algn="ctr">
              <a:buNone/>
              <a:defRPr>
                <a:solidFill>
                  <a:schemeClr val="tx1">
                    <a:tint val="75000"/>
                  </a:schemeClr>
                </a:solidFill>
              </a:defRPr>
            </a:lvl5pPr>
            <a:lvl6pPr marL="1285642" indent="0" algn="ctr">
              <a:buNone/>
              <a:defRPr>
                <a:solidFill>
                  <a:schemeClr val="tx1">
                    <a:tint val="75000"/>
                  </a:schemeClr>
                </a:solidFill>
              </a:defRPr>
            </a:lvl6pPr>
            <a:lvl7pPr marL="1542770" indent="0" algn="ctr">
              <a:buNone/>
              <a:defRPr>
                <a:solidFill>
                  <a:schemeClr val="tx1">
                    <a:tint val="75000"/>
                  </a:schemeClr>
                </a:solidFill>
              </a:defRPr>
            </a:lvl7pPr>
            <a:lvl8pPr marL="1799899" indent="0" algn="ctr">
              <a:buNone/>
              <a:defRPr>
                <a:solidFill>
                  <a:schemeClr val="tx1">
                    <a:tint val="75000"/>
                  </a:schemeClr>
                </a:solidFill>
              </a:defRPr>
            </a:lvl8pPr>
            <a:lvl9pPr marL="2057027" indent="0" algn="ctr">
              <a:buNone/>
              <a:defRPr>
                <a:solidFill>
                  <a:schemeClr val="tx1">
                    <a:tint val="75000"/>
                  </a:schemeClr>
                </a:solidFill>
              </a:defRPr>
            </a:lvl9pPr>
          </a:lstStyle>
          <a:p>
            <a:r>
              <a:rPr lang="en-US" dirty="0"/>
              <a:t>Click to Add Subtitle</a:t>
            </a:r>
          </a:p>
        </p:txBody>
      </p:sp>
      <p:sp>
        <p:nvSpPr>
          <p:cNvPr id="12" name="Freeform 11"/>
          <p:cNvSpPr/>
          <p:nvPr userDrawn="1"/>
        </p:nvSpPr>
        <p:spPr>
          <a:xfrm>
            <a:off x="-105568" y="4571999"/>
            <a:ext cx="659146" cy="647597"/>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99869" h="5796501">
                <a:moveTo>
                  <a:pt x="4431664" y="3180611"/>
                </a:moveTo>
                <a:lnTo>
                  <a:pt x="5620384" y="4369332"/>
                </a:lnTo>
                <a:lnTo>
                  <a:pt x="4868985" y="5120730"/>
                </a:lnTo>
                <a:lnTo>
                  <a:pt x="2527325" y="5100851"/>
                </a:lnTo>
                <a:close/>
                <a:moveTo>
                  <a:pt x="1554481" y="282360"/>
                </a:moveTo>
                <a:lnTo>
                  <a:pt x="2743201" y="1471081"/>
                </a:lnTo>
                <a:lnTo>
                  <a:pt x="799106" y="3423126"/>
                </a:lnTo>
                <a:cubicBezTo>
                  <a:pt x="797781" y="2629321"/>
                  <a:pt x="796455" y="1835515"/>
                  <a:pt x="795130" y="1041710"/>
                </a:cubicBezTo>
                <a:close/>
                <a:moveTo>
                  <a:pt x="4711149" y="0"/>
                </a:moveTo>
                <a:lnTo>
                  <a:pt x="5899869" y="1188721"/>
                </a:lnTo>
                <a:lnTo>
                  <a:pt x="1307990" y="5796501"/>
                </a:lnTo>
                <a:lnTo>
                  <a:pt x="0" y="4735002"/>
                </a:lnTo>
                <a:close/>
              </a:path>
            </a:pathLst>
          </a:custGeom>
          <a:solidFill>
            <a:srgbClr val="007DBA">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E02DF07-64FA-774A-97F7-F58EEA2D543C}"/>
              </a:ext>
            </a:extLst>
          </p:cNvPr>
          <p:cNvPicPr>
            <a:picLocks noChangeAspect="1"/>
          </p:cNvPicPr>
          <p:nvPr userDrawn="1"/>
        </p:nvPicPr>
        <p:blipFill>
          <a:blip r:embed="rId2"/>
          <a:stretch>
            <a:fillRect/>
          </a:stretch>
        </p:blipFill>
        <p:spPr>
          <a:xfrm>
            <a:off x="554073" y="4558304"/>
            <a:ext cx="3227592" cy="537932"/>
          </a:xfrm>
          <a:prstGeom prst="rect">
            <a:avLst/>
          </a:prstGeom>
        </p:spPr>
      </p:pic>
    </p:spTree>
    <p:extLst>
      <p:ext uri="{BB962C8B-B14F-4D97-AF65-F5344CB8AC3E}">
        <p14:creationId xmlns:p14="http://schemas.microsoft.com/office/powerpoint/2010/main" val="795533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 White+Seal">
    <p:bg>
      <p:bgPr>
        <a:solidFill>
          <a:srgbClr val="006A96"/>
        </a:solidFill>
        <a:effectLst/>
      </p:bgPr>
    </p:bg>
    <p:spTree>
      <p:nvGrpSpPr>
        <p:cNvPr id="1" name=""/>
        <p:cNvGrpSpPr/>
        <p:nvPr/>
      </p:nvGrpSpPr>
      <p:grpSpPr>
        <a:xfrm>
          <a:off x="0" y="0"/>
          <a:ext cx="0" cy="0"/>
          <a:chOff x="0" y="0"/>
          <a:chExt cx="0" cy="0"/>
        </a:xfrm>
      </p:grpSpPr>
      <p:sp>
        <p:nvSpPr>
          <p:cNvPr id="12" name="Picture Placeholder 2"/>
          <p:cNvSpPr>
            <a:spLocks noGrp="1"/>
          </p:cNvSpPr>
          <p:nvPr>
            <p:ph type="pic" sz="quarter" idx="10" hasCustomPrompt="1"/>
          </p:nvPr>
        </p:nvSpPr>
        <p:spPr>
          <a:xfrm>
            <a:off x="0" y="0"/>
            <a:ext cx="9144000" cy="5143500"/>
          </a:xfrm>
        </p:spPr>
        <p:txBody>
          <a:bodyPr/>
          <a:lstStyle>
            <a:lvl1pPr marL="0" indent="0">
              <a:buNone/>
              <a:defRPr baseline="0">
                <a:solidFill>
                  <a:schemeClr val="bg1"/>
                </a:solidFill>
              </a:defRPr>
            </a:lvl1pPr>
          </a:lstStyle>
          <a:p>
            <a:r>
              <a:rPr lang="en-US" dirty="0"/>
              <a:t>Drag dark picture to placeholder or click icon to add</a:t>
            </a:r>
          </a:p>
        </p:txBody>
      </p:sp>
      <p:sp>
        <p:nvSpPr>
          <p:cNvPr id="5" name="Title 1"/>
          <p:cNvSpPr>
            <a:spLocks noGrp="1"/>
          </p:cNvSpPr>
          <p:nvPr>
            <p:ph type="ctrTitle" hasCustomPrompt="1"/>
          </p:nvPr>
        </p:nvSpPr>
        <p:spPr>
          <a:xfrm>
            <a:off x="288702" y="1383672"/>
            <a:ext cx="8548212" cy="1102519"/>
          </a:xfrm>
        </p:spPr>
        <p:txBody>
          <a:bodyPr lIns="0" tIns="0" rIns="0" bIns="0" anchor="b" anchorCtr="0">
            <a:noAutofit/>
          </a:bodyPr>
          <a:lstStyle>
            <a:lvl1pPr algn="l">
              <a:lnSpc>
                <a:spcPts val="2250"/>
              </a:lnSpc>
              <a:defRPr sz="2700" b="1" cap="all" baseline="0">
                <a:solidFill>
                  <a:srgbClr val="FFFFFF"/>
                </a:solidFill>
              </a:defRPr>
            </a:lvl1pPr>
          </a:lstStyle>
          <a:p>
            <a:r>
              <a:rPr lang="en-US" dirty="0"/>
              <a:t>Click to Add Title</a:t>
            </a:r>
          </a:p>
        </p:txBody>
      </p:sp>
      <p:sp>
        <p:nvSpPr>
          <p:cNvPr id="7" name="Subtitle 2"/>
          <p:cNvSpPr>
            <a:spLocks noGrp="1"/>
          </p:cNvSpPr>
          <p:nvPr>
            <p:ph type="subTitle" idx="1" hasCustomPrompt="1"/>
          </p:nvPr>
        </p:nvSpPr>
        <p:spPr>
          <a:xfrm>
            <a:off x="288702" y="2595839"/>
            <a:ext cx="8548212" cy="1714904"/>
          </a:xfrm>
        </p:spPr>
        <p:txBody>
          <a:bodyPr lIns="0" tIns="0" rIns="0" bIns="0">
            <a:noAutofit/>
          </a:bodyPr>
          <a:lstStyle>
            <a:lvl1pPr marL="0" indent="0" algn="l">
              <a:lnSpc>
                <a:spcPts val="1350"/>
              </a:lnSpc>
              <a:buNone/>
              <a:defRPr sz="1500" baseline="0">
                <a:solidFill>
                  <a:srgbClr val="FFFFFF"/>
                </a:solidFill>
              </a:defRPr>
            </a:lvl1pPr>
            <a:lvl2pPr marL="257129" indent="0" algn="ctr">
              <a:buNone/>
              <a:defRPr>
                <a:solidFill>
                  <a:schemeClr val="tx1">
                    <a:tint val="75000"/>
                  </a:schemeClr>
                </a:solidFill>
              </a:defRPr>
            </a:lvl2pPr>
            <a:lvl3pPr marL="514259" indent="0" algn="ctr">
              <a:buNone/>
              <a:defRPr>
                <a:solidFill>
                  <a:schemeClr val="tx1">
                    <a:tint val="75000"/>
                  </a:schemeClr>
                </a:solidFill>
              </a:defRPr>
            </a:lvl3pPr>
            <a:lvl4pPr marL="771386" indent="0" algn="ctr">
              <a:buNone/>
              <a:defRPr>
                <a:solidFill>
                  <a:schemeClr val="tx1">
                    <a:tint val="75000"/>
                  </a:schemeClr>
                </a:solidFill>
              </a:defRPr>
            </a:lvl4pPr>
            <a:lvl5pPr marL="1028514" indent="0" algn="ctr">
              <a:buNone/>
              <a:defRPr>
                <a:solidFill>
                  <a:schemeClr val="tx1">
                    <a:tint val="75000"/>
                  </a:schemeClr>
                </a:solidFill>
              </a:defRPr>
            </a:lvl5pPr>
            <a:lvl6pPr marL="1285642" indent="0" algn="ctr">
              <a:buNone/>
              <a:defRPr>
                <a:solidFill>
                  <a:schemeClr val="tx1">
                    <a:tint val="75000"/>
                  </a:schemeClr>
                </a:solidFill>
              </a:defRPr>
            </a:lvl6pPr>
            <a:lvl7pPr marL="1542770" indent="0" algn="ctr">
              <a:buNone/>
              <a:defRPr>
                <a:solidFill>
                  <a:schemeClr val="tx1">
                    <a:tint val="75000"/>
                  </a:schemeClr>
                </a:solidFill>
              </a:defRPr>
            </a:lvl7pPr>
            <a:lvl8pPr marL="1799899" indent="0" algn="ctr">
              <a:buNone/>
              <a:defRPr>
                <a:solidFill>
                  <a:schemeClr val="tx1">
                    <a:tint val="75000"/>
                  </a:schemeClr>
                </a:solidFill>
              </a:defRPr>
            </a:lvl8pPr>
            <a:lvl9pPr marL="2057027" indent="0" algn="ctr">
              <a:buNone/>
              <a:defRPr>
                <a:solidFill>
                  <a:schemeClr val="tx1">
                    <a:tint val="75000"/>
                  </a:schemeClr>
                </a:solidFill>
              </a:defRPr>
            </a:lvl9pPr>
          </a:lstStyle>
          <a:p>
            <a:r>
              <a:rPr lang="en-US" dirty="0"/>
              <a:t>Click to Add Subtitle</a:t>
            </a:r>
          </a:p>
        </p:txBody>
      </p:sp>
      <p:sp>
        <p:nvSpPr>
          <p:cNvPr id="11" name="Freeform 10"/>
          <p:cNvSpPr/>
          <p:nvPr userDrawn="1"/>
        </p:nvSpPr>
        <p:spPr>
          <a:xfrm>
            <a:off x="-105568" y="4571999"/>
            <a:ext cx="659146" cy="647597"/>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99869" h="5796501">
                <a:moveTo>
                  <a:pt x="4431664" y="3180611"/>
                </a:moveTo>
                <a:lnTo>
                  <a:pt x="5620384" y="4369332"/>
                </a:lnTo>
                <a:lnTo>
                  <a:pt x="4868985" y="5120730"/>
                </a:lnTo>
                <a:lnTo>
                  <a:pt x="2527325" y="5100851"/>
                </a:lnTo>
                <a:close/>
                <a:moveTo>
                  <a:pt x="1554481" y="282360"/>
                </a:moveTo>
                <a:lnTo>
                  <a:pt x="2743201" y="1471081"/>
                </a:lnTo>
                <a:lnTo>
                  <a:pt x="799106" y="3423126"/>
                </a:lnTo>
                <a:cubicBezTo>
                  <a:pt x="797781" y="2629321"/>
                  <a:pt x="796455" y="1835515"/>
                  <a:pt x="795130" y="1041710"/>
                </a:cubicBezTo>
                <a:close/>
                <a:moveTo>
                  <a:pt x="4711149" y="0"/>
                </a:moveTo>
                <a:lnTo>
                  <a:pt x="5899869" y="1188721"/>
                </a:lnTo>
                <a:lnTo>
                  <a:pt x="1307990" y="5796501"/>
                </a:lnTo>
                <a:lnTo>
                  <a:pt x="0" y="4735002"/>
                </a:lnTo>
                <a:close/>
              </a:path>
            </a:pathLst>
          </a:custGeom>
          <a:solidFill>
            <a:srgbClr val="007DBA">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E417086-D05A-9149-9C15-CA3D21ABE4A6}"/>
              </a:ext>
            </a:extLst>
          </p:cNvPr>
          <p:cNvPicPr>
            <a:picLocks noChangeAspect="1"/>
          </p:cNvPicPr>
          <p:nvPr userDrawn="1"/>
        </p:nvPicPr>
        <p:blipFill>
          <a:blip r:embed="rId2"/>
          <a:stretch>
            <a:fillRect/>
          </a:stretch>
        </p:blipFill>
        <p:spPr>
          <a:xfrm>
            <a:off x="554073" y="4558304"/>
            <a:ext cx="3227592" cy="537932"/>
          </a:xfrm>
          <a:prstGeom prst="rect">
            <a:avLst/>
          </a:prstGeom>
        </p:spPr>
      </p:pic>
    </p:spTree>
    <p:extLst>
      <p:ext uri="{BB962C8B-B14F-4D97-AF65-F5344CB8AC3E}">
        <p14:creationId xmlns:p14="http://schemas.microsoft.com/office/powerpoint/2010/main" val="1132779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Slide-Light Photo">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9144000" cy="5143500"/>
          </a:xfrm>
        </p:spPr>
        <p:txBody>
          <a:bodyPr/>
          <a:lstStyle>
            <a:lvl1pPr marL="0" indent="0">
              <a:buNone/>
              <a:defRPr baseline="0"/>
            </a:lvl1pPr>
          </a:lstStyle>
          <a:p>
            <a:r>
              <a:rPr lang="en-US" dirty="0"/>
              <a:t>Drag a light picture to placeholder or click icon to add</a:t>
            </a:r>
          </a:p>
        </p:txBody>
      </p:sp>
      <p:sp>
        <p:nvSpPr>
          <p:cNvPr id="9" name="Title 1"/>
          <p:cNvSpPr>
            <a:spLocks noGrp="1"/>
          </p:cNvSpPr>
          <p:nvPr>
            <p:ph type="ctrTitle" hasCustomPrompt="1"/>
          </p:nvPr>
        </p:nvSpPr>
        <p:spPr>
          <a:xfrm>
            <a:off x="288702" y="1383672"/>
            <a:ext cx="8548212" cy="1102519"/>
          </a:xfrm>
        </p:spPr>
        <p:txBody>
          <a:bodyPr lIns="0" tIns="0" rIns="0" bIns="0" anchor="b" anchorCtr="0">
            <a:noAutofit/>
          </a:bodyPr>
          <a:lstStyle>
            <a:lvl1pPr algn="ctr">
              <a:lnSpc>
                <a:spcPts val="2250"/>
              </a:lnSpc>
              <a:defRPr sz="2700" b="1" cap="all" baseline="0">
                <a:solidFill>
                  <a:srgbClr val="006C92"/>
                </a:solidFill>
              </a:defRPr>
            </a:lvl1pPr>
          </a:lstStyle>
          <a:p>
            <a:r>
              <a:rPr lang="en-US" dirty="0"/>
              <a:t>Click to Add Title</a:t>
            </a:r>
          </a:p>
        </p:txBody>
      </p:sp>
      <p:sp>
        <p:nvSpPr>
          <p:cNvPr id="10" name="Subtitle 2"/>
          <p:cNvSpPr>
            <a:spLocks noGrp="1"/>
          </p:cNvSpPr>
          <p:nvPr>
            <p:ph type="subTitle" idx="1" hasCustomPrompt="1"/>
          </p:nvPr>
        </p:nvSpPr>
        <p:spPr>
          <a:xfrm>
            <a:off x="288702" y="2595839"/>
            <a:ext cx="8548212" cy="1714904"/>
          </a:xfrm>
        </p:spPr>
        <p:txBody>
          <a:bodyPr lIns="0" tIns="0" rIns="0" bIns="0">
            <a:noAutofit/>
          </a:bodyPr>
          <a:lstStyle>
            <a:lvl1pPr marL="0" indent="0" algn="ctr">
              <a:lnSpc>
                <a:spcPts val="1350"/>
              </a:lnSpc>
              <a:buNone/>
              <a:defRPr sz="1500" baseline="0">
                <a:solidFill>
                  <a:srgbClr val="006C92"/>
                </a:solidFill>
              </a:defRPr>
            </a:lvl1pPr>
            <a:lvl2pPr marL="257129" indent="0" algn="ctr">
              <a:buNone/>
              <a:defRPr>
                <a:solidFill>
                  <a:schemeClr val="tx1">
                    <a:tint val="75000"/>
                  </a:schemeClr>
                </a:solidFill>
              </a:defRPr>
            </a:lvl2pPr>
            <a:lvl3pPr marL="514259" indent="0" algn="ctr">
              <a:buNone/>
              <a:defRPr>
                <a:solidFill>
                  <a:schemeClr val="tx1">
                    <a:tint val="75000"/>
                  </a:schemeClr>
                </a:solidFill>
              </a:defRPr>
            </a:lvl3pPr>
            <a:lvl4pPr marL="771386" indent="0" algn="ctr">
              <a:buNone/>
              <a:defRPr>
                <a:solidFill>
                  <a:schemeClr val="tx1">
                    <a:tint val="75000"/>
                  </a:schemeClr>
                </a:solidFill>
              </a:defRPr>
            </a:lvl4pPr>
            <a:lvl5pPr marL="1028514" indent="0" algn="ctr">
              <a:buNone/>
              <a:defRPr>
                <a:solidFill>
                  <a:schemeClr val="tx1">
                    <a:tint val="75000"/>
                  </a:schemeClr>
                </a:solidFill>
              </a:defRPr>
            </a:lvl5pPr>
            <a:lvl6pPr marL="1285642" indent="0" algn="ctr">
              <a:buNone/>
              <a:defRPr>
                <a:solidFill>
                  <a:schemeClr val="tx1">
                    <a:tint val="75000"/>
                  </a:schemeClr>
                </a:solidFill>
              </a:defRPr>
            </a:lvl6pPr>
            <a:lvl7pPr marL="1542770" indent="0" algn="ctr">
              <a:buNone/>
              <a:defRPr>
                <a:solidFill>
                  <a:schemeClr val="tx1">
                    <a:tint val="75000"/>
                  </a:schemeClr>
                </a:solidFill>
              </a:defRPr>
            </a:lvl7pPr>
            <a:lvl8pPr marL="1799899" indent="0" algn="ctr">
              <a:buNone/>
              <a:defRPr>
                <a:solidFill>
                  <a:schemeClr val="tx1">
                    <a:tint val="75000"/>
                  </a:schemeClr>
                </a:solidFill>
              </a:defRPr>
            </a:lvl8pPr>
            <a:lvl9pPr marL="2057027" indent="0" algn="ctr">
              <a:buNone/>
              <a:defRPr>
                <a:solidFill>
                  <a:schemeClr val="tx1">
                    <a:tint val="75000"/>
                  </a:schemeClr>
                </a:solidFill>
              </a:defRPr>
            </a:lvl9pPr>
          </a:lstStyle>
          <a:p>
            <a:r>
              <a:rPr lang="en-US" dirty="0"/>
              <a:t>Click to Add Subtitle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Slide">
    <p:bg>
      <p:bgPr>
        <a:solidFill>
          <a:srgbClr val="13294A"/>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9144000" cy="5143500"/>
          </a:xfrm>
          <a:noFill/>
        </p:spPr>
        <p:txBody>
          <a:bodyPr/>
          <a:lstStyle>
            <a:lvl1pPr marL="0" indent="0">
              <a:buFontTx/>
              <a:buNone/>
              <a:defRPr baseline="0">
                <a:solidFill>
                  <a:schemeClr val="bg1"/>
                </a:solidFill>
              </a:defRPr>
            </a:lvl1pPr>
          </a:lstStyle>
          <a:p>
            <a:r>
              <a:rPr lang="en-US" dirty="0"/>
              <a:t>Drag dark picture to placeholder or click icon to add</a:t>
            </a:r>
          </a:p>
        </p:txBody>
      </p:sp>
      <p:sp>
        <p:nvSpPr>
          <p:cNvPr id="6" name="Title 1"/>
          <p:cNvSpPr>
            <a:spLocks noGrp="1"/>
          </p:cNvSpPr>
          <p:nvPr>
            <p:ph type="ctrTitle" hasCustomPrompt="1"/>
          </p:nvPr>
        </p:nvSpPr>
        <p:spPr>
          <a:xfrm>
            <a:off x="288702" y="1383672"/>
            <a:ext cx="8548212" cy="1102519"/>
          </a:xfrm>
        </p:spPr>
        <p:txBody>
          <a:bodyPr lIns="0" tIns="0" rIns="0" bIns="0" anchor="b" anchorCtr="0">
            <a:noAutofit/>
          </a:bodyPr>
          <a:lstStyle>
            <a:lvl1pPr algn="ctr">
              <a:lnSpc>
                <a:spcPts val="2250"/>
              </a:lnSpc>
              <a:defRPr sz="2700" b="1" cap="all" baseline="0">
                <a:solidFill>
                  <a:srgbClr val="FFFFFF"/>
                </a:solidFill>
              </a:defRPr>
            </a:lvl1pPr>
          </a:lstStyle>
          <a:p>
            <a:r>
              <a:rPr lang="en-US" dirty="0"/>
              <a:t>Click to Add Title</a:t>
            </a:r>
          </a:p>
        </p:txBody>
      </p:sp>
      <p:sp>
        <p:nvSpPr>
          <p:cNvPr id="7" name="Subtitle 2"/>
          <p:cNvSpPr>
            <a:spLocks noGrp="1"/>
          </p:cNvSpPr>
          <p:nvPr>
            <p:ph type="subTitle" idx="1" hasCustomPrompt="1"/>
          </p:nvPr>
        </p:nvSpPr>
        <p:spPr>
          <a:xfrm>
            <a:off x="288702" y="2595839"/>
            <a:ext cx="8548212" cy="1714904"/>
          </a:xfrm>
        </p:spPr>
        <p:txBody>
          <a:bodyPr lIns="0" tIns="0" rIns="0" bIns="0">
            <a:noAutofit/>
          </a:bodyPr>
          <a:lstStyle>
            <a:lvl1pPr marL="0" indent="0" algn="ctr">
              <a:lnSpc>
                <a:spcPts val="1350"/>
              </a:lnSpc>
              <a:buNone/>
              <a:defRPr sz="1500" baseline="0">
                <a:solidFill>
                  <a:srgbClr val="FFFFFF"/>
                </a:solidFill>
              </a:defRPr>
            </a:lvl1pPr>
            <a:lvl2pPr marL="257129" indent="0" algn="ctr">
              <a:buNone/>
              <a:defRPr>
                <a:solidFill>
                  <a:schemeClr val="tx1">
                    <a:tint val="75000"/>
                  </a:schemeClr>
                </a:solidFill>
              </a:defRPr>
            </a:lvl2pPr>
            <a:lvl3pPr marL="514259" indent="0" algn="ctr">
              <a:buNone/>
              <a:defRPr>
                <a:solidFill>
                  <a:schemeClr val="tx1">
                    <a:tint val="75000"/>
                  </a:schemeClr>
                </a:solidFill>
              </a:defRPr>
            </a:lvl3pPr>
            <a:lvl4pPr marL="771386" indent="0" algn="ctr">
              <a:buNone/>
              <a:defRPr>
                <a:solidFill>
                  <a:schemeClr val="tx1">
                    <a:tint val="75000"/>
                  </a:schemeClr>
                </a:solidFill>
              </a:defRPr>
            </a:lvl4pPr>
            <a:lvl5pPr marL="1028514" indent="0" algn="ctr">
              <a:buNone/>
              <a:defRPr>
                <a:solidFill>
                  <a:schemeClr val="tx1">
                    <a:tint val="75000"/>
                  </a:schemeClr>
                </a:solidFill>
              </a:defRPr>
            </a:lvl5pPr>
            <a:lvl6pPr marL="1285642" indent="0" algn="ctr">
              <a:buNone/>
              <a:defRPr>
                <a:solidFill>
                  <a:schemeClr val="tx1">
                    <a:tint val="75000"/>
                  </a:schemeClr>
                </a:solidFill>
              </a:defRPr>
            </a:lvl6pPr>
            <a:lvl7pPr marL="1542770" indent="0" algn="ctr">
              <a:buNone/>
              <a:defRPr>
                <a:solidFill>
                  <a:schemeClr val="tx1">
                    <a:tint val="75000"/>
                  </a:schemeClr>
                </a:solidFill>
              </a:defRPr>
            </a:lvl7pPr>
            <a:lvl8pPr marL="1799899" indent="0" algn="ctr">
              <a:buNone/>
              <a:defRPr>
                <a:solidFill>
                  <a:schemeClr val="tx1">
                    <a:tint val="75000"/>
                  </a:schemeClr>
                </a:solidFill>
              </a:defRPr>
            </a:lvl8pPr>
            <a:lvl9pPr marL="2057027" indent="0" algn="ctr">
              <a:buNone/>
              <a:defRPr>
                <a:solidFill>
                  <a:schemeClr val="tx1">
                    <a:tint val="75000"/>
                  </a:schemeClr>
                </a:solidFill>
              </a:defRPr>
            </a:lvl9pPr>
          </a:lstStyle>
          <a:p>
            <a:r>
              <a:rPr lang="en-US" dirty="0"/>
              <a:t>Click to Add Subtitle</a:t>
            </a:r>
          </a:p>
        </p:txBody>
      </p:sp>
      <p:sp>
        <p:nvSpPr>
          <p:cNvPr id="10" name="Freeform 9"/>
          <p:cNvSpPr/>
          <p:nvPr userDrawn="1"/>
        </p:nvSpPr>
        <p:spPr>
          <a:xfrm>
            <a:off x="-105568" y="4571999"/>
            <a:ext cx="659146" cy="647597"/>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99869" h="5796501">
                <a:moveTo>
                  <a:pt x="4431664" y="3180611"/>
                </a:moveTo>
                <a:lnTo>
                  <a:pt x="5620384" y="4369332"/>
                </a:lnTo>
                <a:lnTo>
                  <a:pt x="4868985" y="5120730"/>
                </a:lnTo>
                <a:lnTo>
                  <a:pt x="2527325" y="5100851"/>
                </a:lnTo>
                <a:close/>
                <a:moveTo>
                  <a:pt x="1554481" y="282360"/>
                </a:moveTo>
                <a:lnTo>
                  <a:pt x="2743201" y="1471081"/>
                </a:lnTo>
                <a:lnTo>
                  <a:pt x="799106" y="3423126"/>
                </a:lnTo>
                <a:cubicBezTo>
                  <a:pt x="797781" y="2629321"/>
                  <a:pt x="796455" y="1835515"/>
                  <a:pt x="795130" y="1041710"/>
                </a:cubicBezTo>
                <a:close/>
                <a:moveTo>
                  <a:pt x="4711149" y="0"/>
                </a:moveTo>
                <a:lnTo>
                  <a:pt x="5899869" y="1188721"/>
                </a:lnTo>
                <a:lnTo>
                  <a:pt x="1307990" y="5796501"/>
                </a:lnTo>
                <a:lnTo>
                  <a:pt x="0" y="4735002"/>
                </a:lnTo>
                <a:close/>
              </a:path>
            </a:pathLst>
          </a:custGeom>
          <a:solidFill>
            <a:srgbClr val="007DBA">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FC1C8EC-DF00-E84C-9A7E-5719E877393F}"/>
              </a:ext>
            </a:extLst>
          </p:cNvPr>
          <p:cNvPicPr>
            <a:picLocks noChangeAspect="1"/>
          </p:cNvPicPr>
          <p:nvPr userDrawn="1"/>
        </p:nvPicPr>
        <p:blipFill>
          <a:blip r:embed="rId2"/>
          <a:stretch>
            <a:fillRect/>
          </a:stretch>
        </p:blipFill>
        <p:spPr>
          <a:xfrm>
            <a:off x="554073" y="4558304"/>
            <a:ext cx="3227592" cy="537932"/>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Section Slide">
    <p:bg>
      <p:bgPr>
        <a:solidFill>
          <a:srgbClr val="006A96"/>
        </a:solidFill>
        <a:effectLst/>
      </p:bgPr>
    </p:bg>
    <p:spTree>
      <p:nvGrpSpPr>
        <p:cNvPr id="1" name=""/>
        <p:cNvGrpSpPr/>
        <p:nvPr/>
      </p:nvGrpSpPr>
      <p:grpSpPr>
        <a:xfrm>
          <a:off x="0" y="0"/>
          <a:ext cx="0" cy="0"/>
          <a:chOff x="0" y="0"/>
          <a:chExt cx="0" cy="0"/>
        </a:xfrm>
      </p:grpSpPr>
      <p:sp>
        <p:nvSpPr>
          <p:cNvPr id="6" name="Picture Placeholder 2"/>
          <p:cNvSpPr>
            <a:spLocks noGrp="1"/>
          </p:cNvSpPr>
          <p:nvPr>
            <p:ph type="pic" sz="quarter" idx="10" hasCustomPrompt="1"/>
          </p:nvPr>
        </p:nvSpPr>
        <p:spPr>
          <a:xfrm>
            <a:off x="0" y="0"/>
            <a:ext cx="9144000" cy="5143500"/>
          </a:xfrm>
        </p:spPr>
        <p:txBody>
          <a:bodyPr/>
          <a:lstStyle>
            <a:lvl1pPr marL="0" indent="0">
              <a:buNone/>
              <a:defRPr baseline="0">
                <a:solidFill>
                  <a:schemeClr val="bg1"/>
                </a:solidFill>
              </a:defRPr>
            </a:lvl1pPr>
          </a:lstStyle>
          <a:p>
            <a:r>
              <a:rPr lang="en-US" dirty="0"/>
              <a:t>Drag dark picture to placeholder or click icon to add</a:t>
            </a:r>
          </a:p>
        </p:txBody>
      </p:sp>
      <p:sp>
        <p:nvSpPr>
          <p:cNvPr id="11" name="Title 1"/>
          <p:cNvSpPr>
            <a:spLocks noGrp="1"/>
          </p:cNvSpPr>
          <p:nvPr>
            <p:ph type="ctrTitle" hasCustomPrompt="1"/>
          </p:nvPr>
        </p:nvSpPr>
        <p:spPr>
          <a:xfrm>
            <a:off x="288702" y="1383672"/>
            <a:ext cx="8548212" cy="1102519"/>
          </a:xfrm>
        </p:spPr>
        <p:txBody>
          <a:bodyPr lIns="0" tIns="0" rIns="0" bIns="0" anchor="b" anchorCtr="0">
            <a:noAutofit/>
          </a:bodyPr>
          <a:lstStyle>
            <a:lvl1pPr algn="ctr">
              <a:lnSpc>
                <a:spcPts val="2250"/>
              </a:lnSpc>
              <a:defRPr sz="2700" b="1" cap="all" baseline="0">
                <a:solidFill>
                  <a:srgbClr val="FFFFFF"/>
                </a:solidFill>
              </a:defRPr>
            </a:lvl1pPr>
          </a:lstStyle>
          <a:p>
            <a:r>
              <a:rPr lang="en-US" dirty="0"/>
              <a:t>Click to Add Title</a:t>
            </a:r>
          </a:p>
        </p:txBody>
      </p:sp>
      <p:sp>
        <p:nvSpPr>
          <p:cNvPr id="12" name="Subtitle 2"/>
          <p:cNvSpPr>
            <a:spLocks noGrp="1"/>
          </p:cNvSpPr>
          <p:nvPr>
            <p:ph type="subTitle" idx="1" hasCustomPrompt="1"/>
          </p:nvPr>
        </p:nvSpPr>
        <p:spPr>
          <a:xfrm>
            <a:off x="288702" y="2595839"/>
            <a:ext cx="8548212" cy="1714904"/>
          </a:xfrm>
        </p:spPr>
        <p:txBody>
          <a:bodyPr lIns="0" tIns="0" rIns="0" bIns="0">
            <a:noAutofit/>
          </a:bodyPr>
          <a:lstStyle>
            <a:lvl1pPr marL="0" indent="0" algn="ctr">
              <a:lnSpc>
                <a:spcPts val="1350"/>
              </a:lnSpc>
              <a:buNone/>
              <a:defRPr sz="1500" baseline="0">
                <a:solidFill>
                  <a:srgbClr val="FFFFFF"/>
                </a:solidFill>
              </a:defRPr>
            </a:lvl1pPr>
            <a:lvl2pPr marL="257129" indent="0" algn="ctr">
              <a:buNone/>
              <a:defRPr>
                <a:solidFill>
                  <a:schemeClr val="tx1">
                    <a:tint val="75000"/>
                  </a:schemeClr>
                </a:solidFill>
              </a:defRPr>
            </a:lvl2pPr>
            <a:lvl3pPr marL="514259" indent="0" algn="ctr">
              <a:buNone/>
              <a:defRPr>
                <a:solidFill>
                  <a:schemeClr val="tx1">
                    <a:tint val="75000"/>
                  </a:schemeClr>
                </a:solidFill>
              </a:defRPr>
            </a:lvl3pPr>
            <a:lvl4pPr marL="771386" indent="0" algn="ctr">
              <a:buNone/>
              <a:defRPr>
                <a:solidFill>
                  <a:schemeClr val="tx1">
                    <a:tint val="75000"/>
                  </a:schemeClr>
                </a:solidFill>
              </a:defRPr>
            </a:lvl4pPr>
            <a:lvl5pPr marL="1028514" indent="0" algn="ctr">
              <a:buNone/>
              <a:defRPr>
                <a:solidFill>
                  <a:schemeClr val="tx1">
                    <a:tint val="75000"/>
                  </a:schemeClr>
                </a:solidFill>
              </a:defRPr>
            </a:lvl5pPr>
            <a:lvl6pPr marL="1285642" indent="0" algn="ctr">
              <a:buNone/>
              <a:defRPr>
                <a:solidFill>
                  <a:schemeClr val="tx1">
                    <a:tint val="75000"/>
                  </a:schemeClr>
                </a:solidFill>
              </a:defRPr>
            </a:lvl6pPr>
            <a:lvl7pPr marL="1542770" indent="0" algn="ctr">
              <a:buNone/>
              <a:defRPr>
                <a:solidFill>
                  <a:schemeClr val="tx1">
                    <a:tint val="75000"/>
                  </a:schemeClr>
                </a:solidFill>
              </a:defRPr>
            </a:lvl7pPr>
            <a:lvl8pPr marL="1799899" indent="0" algn="ctr">
              <a:buNone/>
              <a:defRPr>
                <a:solidFill>
                  <a:schemeClr val="tx1">
                    <a:tint val="75000"/>
                  </a:schemeClr>
                </a:solidFill>
              </a:defRPr>
            </a:lvl8pPr>
            <a:lvl9pPr marL="2057027" indent="0" algn="ctr">
              <a:buNone/>
              <a:defRPr>
                <a:solidFill>
                  <a:schemeClr val="tx1">
                    <a:tint val="75000"/>
                  </a:schemeClr>
                </a:solidFill>
              </a:defRPr>
            </a:lvl9pPr>
          </a:lstStyle>
          <a:p>
            <a:r>
              <a:rPr lang="en-US" dirty="0"/>
              <a:t>Click to Add Subtitle</a:t>
            </a:r>
          </a:p>
        </p:txBody>
      </p:sp>
      <p:sp>
        <p:nvSpPr>
          <p:cNvPr id="5" name="Freeform 4"/>
          <p:cNvSpPr/>
          <p:nvPr userDrawn="1"/>
        </p:nvSpPr>
        <p:spPr>
          <a:xfrm>
            <a:off x="-105568" y="4571999"/>
            <a:ext cx="659146" cy="647597"/>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99869" h="5796501">
                <a:moveTo>
                  <a:pt x="4431664" y="3180611"/>
                </a:moveTo>
                <a:lnTo>
                  <a:pt x="5620384" y="4369332"/>
                </a:lnTo>
                <a:lnTo>
                  <a:pt x="4868985" y="5120730"/>
                </a:lnTo>
                <a:lnTo>
                  <a:pt x="2527325" y="5100851"/>
                </a:lnTo>
                <a:close/>
                <a:moveTo>
                  <a:pt x="1554481" y="282360"/>
                </a:moveTo>
                <a:lnTo>
                  <a:pt x="2743201" y="1471081"/>
                </a:lnTo>
                <a:lnTo>
                  <a:pt x="799106" y="3423126"/>
                </a:lnTo>
                <a:cubicBezTo>
                  <a:pt x="797781" y="2629321"/>
                  <a:pt x="796455" y="1835515"/>
                  <a:pt x="795130" y="1041710"/>
                </a:cubicBezTo>
                <a:close/>
                <a:moveTo>
                  <a:pt x="4711149" y="0"/>
                </a:moveTo>
                <a:lnTo>
                  <a:pt x="5899869" y="1188721"/>
                </a:lnTo>
                <a:lnTo>
                  <a:pt x="1307990" y="5796501"/>
                </a:lnTo>
                <a:lnTo>
                  <a:pt x="0" y="4735002"/>
                </a:lnTo>
                <a:close/>
              </a:path>
            </a:pathLst>
          </a:custGeom>
          <a:solidFill>
            <a:srgbClr val="007DBA">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45002D3-EC3E-4D4D-8573-D022D7088253}"/>
              </a:ext>
            </a:extLst>
          </p:cNvPr>
          <p:cNvPicPr>
            <a:picLocks noChangeAspect="1"/>
          </p:cNvPicPr>
          <p:nvPr userDrawn="1"/>
        </p:nvPicPr>
        <p:blipFill>
          <a:blip r:embed="rId2"/>
          <a:stretch>
            <a:fillRect/>
          </a:stretch>
        </p:blipFill>
        <p:spPr>
          <a:xfrm>
            <a:off x="554073" y="4558304"/>
            <a:ext cx="3227592" cy="53793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Custom Layout">
    <p:bg>
      <p:bgPr>
        <a:solidFill>
          <a:schemeClr val="bg1"/>
        </a:solidFill>
        <a:effectLst/>
      </p:bgPr>
    </p:bg>
    <p:spTree>
      <p:nvGrpSpPr>
        <p:cNvPr id="1" name=""/>
        <p:cNvGrpSpPr/>
        <p:nvPr/>
      </p:nvGrpSpPr>
      <p:grpSpPr>
        <a:xfrm>
          <a:off x="0" y="0"/>
          <a:ext cx="0" cy="0"/>
          <a:chOff x="0" y="0"/>
          <a:chExt cx="0" cy="0"/>
        </a:xfrm>
      </p:grpSpPr>
      <p:sp>
        <p:nvSpPr>
          <p:cNvPr id="9" name="Freeform 8"/>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6A96">
              <a:alpha val="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Picture Placeholder 2"/>
          <p:cNvSpPr>
            <a:spLocks noGrp="1"/>
          </p:cNvSpPr>
          <p:nvPr>
            <p:ph type="pic" idx="14" hasCustomPrompt="1"/>
          </p:nvPr>
        </p:nvSpPr>
        <p:spPr>
          <a:xfrm>
            <a:off x="390068" y="1038134"/>
            <a:ext cx="1890144" cy="2650991"/>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
        <p:nvSpPr>
          <p:cNvPr id="5" name="Title 1"/>
          <p:cNvSpPr>
            <a:spLocks noGrp="1"/>
          </p:cNvSpPr>
          <p:nvPr>
            <p:ph type="ctrTitle" hasCustomPrompt="1"/>
          </p:nvPr>
        </p:nvSpPr>
        <p:spPr>
          <a:xfrm>
            <a:off x="-123568" y="188158"/>
            <a:ext cx="9005882" cy="608855"/>
          </a:xfrm>
          <a:solidFill>
            <a:srgbClr val="006C92"/>
          </a:solidFill>
        </p:spPr>
        <p:txBody>
          <a:bodyPr lIns="457200" tIns="0" rIns="0" bIns="0" anchor="ctr" anchorCtr="0">
            <a:noAutofit/>
          </a:bodyPr>
          <a:lstStyle>
            <a:lvl1pPr algn="l">
              <a:lnSpc>
                <a:spcPts val="1950"/>
              </a:lnSpc>
              <a:defRPr sz="2250" b="1" cap="all" baseline="0">
                <a:solidFill>
                  <a:schemeClr val="bg1"/>
                </a:solidFill>
              </a:defRPr>
            </a:lvl1pPr>
          </a:lstStyle>
          <a:p>
            <a:r>
              <a:rPr lang="en-US" dirty="0"/>
              <a:t>Click to </a:t>
            </a:r>
            <a:r>
              <a:rPr lang="en-US"/>
              <a:t>Add Title</a:t>
            </a:r>
            <a:endParaRPr lang="en-US" dirty="0"/>
          </a:p>
        </p:txBody>
      </p:sp>
      <p:sp>
        <p:nvSpPr>
          <p:cNvPr id="6" name="Content Placeholder 2"/>
          <p:cNvSpPr>
            <a:spLocks noGrp="1"/>
          </p:cNvSpPr>
          <p:nvPr>
            <p:ph idx="11" hasCustomPrompt="1"/>
          </p:nvPr>
        </p:nvSpPr>
        <p:spPr>
          <a:xfrm>
            <a:off x="390069" y="3824935"/>
            <a:ext cx="1890143" cy="1062111"/>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Picture Placeholder 2">
            <a:extLst>
              <a:ext uri="{FF2B5EF4-FFF2-40B4-BE49-F238E27FC236}">
                <a16:creationId xmlns:a16="http://schemas.microsoft.com/office/drawing/2014/main" id="{2777F2C5-35B6-464D-8F6B-311C7C03DABF}"/>
              </a:ext>
            </a:extLst>
          </p:cNvPr>
          <p:cNvSpPr>
            <a:spLocks noGrp="1"/>
          </p:cNvSpPr>
          <p:nvPr>
            <p:ph type="pic" idx="15" hasCustomPrompt="1"/>
          </p:nvPr>
        </p:nvSpPr>
        <p:spPr>
          <a:xfrm>
            <a:off x="2510164" y="1038134"/>
            <a:ext cx="1890144" cy="2650991"/>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
        <p:nvSpPr>
          <p:cNvPr id="16" name="Content Placeholder 2">
            <a:extLst>
              <a:ext uri="{FF2B5EF4-FFF2-40B4-BE49-F238E27FC236}">
                <a16:creationId xmlns:a16="http://schemas.microsoft.com/office/drawing/2014/main" id="{1718862E-706E-4A4F-B3C6-F7E777A1A354}"/>
              </a:ext>
            </a:extLst>
          </p:cNvPr>
          <p:cNvSpPr>
            <a:spLocks noGrp="1"/>
          </p:cNvSpPr>
          <p:nvPr>
            <p:ph idx="16" hasCustomPrompt="1"/>
          </p:nvPr>
        </p:nvSpPr>
        <p:spPr>
          <a:xfrm>
            <a:off x="2510165" y="3824935"/>
            <a:ext cx="1890143" cy="1062111"/>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Picture Placeholder 2">
            <a:extLst>
              <a:ext uri="{FF2B5EF4-FFF2-40B4-BE49-F238E27FC236}">
                <a16:creationId xmlns:a16="http://schemas.microsoft.com/office/drawing/2014/main" id="{071FF69E-D217-7747-8B6F-F0E1F6A6D343}"/>
              </a:ext>
            </a:extLst>
          </p:cNvPr>
          <p:cNvSpPr>
            <a:spLocks noGrp="1"/>
          </p:cNvSpPr>
          <p:nvPr>
            <p:ph type="pic" idx="17" hasCustomPrompt="1"/>
          </p:nvPr>
        </p:nvSpPr>
        <p:spPr>
          <a:xfrm>
            <a:off x="4630260" y="1038134"/>
            <a:ext cx="1890144" cy="2650991"/>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
        <p:nvSpPr>
          <p:cNvPr id="18" name="Content Placeholder 2">
            <a:extLst>
              <a:ext uri="{FF2B5EF4-FFF2-40B4-BE49-F238E27FC236}">
                <a16:creationId xmlns:a16="http://schemas.microsoft.com/office/drawing/2014/main" id="{A92CB59A-9D31-9742-8D51-8EDA03CD8403}"/>
              </a:ext>
            </a:extLst>
          </p:cNvPr>
          <p:cNvSpPr>
            <a:spLocks noGrp="1"/>
          </p:cNvSpPr>
          <p:nvPr>
            <p:ph idx="18" hasCustomPrompt="1"/>
          </p:nvPr>
        </p:nvSpPr>
        <p:spPr>
          <a:xfrm>
            <a:off x="4630261" y="3824935"/>
            <a:ext cx="1890143" cy="1062111"/>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Picture Placeholder 2">
            <a:extLst>
              <a:ext uri="{FF2B5EF4-FFF2-40B4-BE49-F238E27FC236}">
                <a16:creationId xmlns:a16="http://schemas.microsoft.com/office/drawing/2014/main" id="{ECF20C02-E6ED-9746-84B4-D37010FD6A96}"/>
              </a:ext>
            </a:extLst>
          </p:cNvPr>
          <p:cNvSpPr>
            <a:spLocks noGrp="1"/>
          </p:cNvSpPr>
          <p:nvPr>
            <p:ph type="pic" idx="19" hasCustomPrompt="1"/>
          </p:nvPr>
        </p:nvSpPr>
        <p:spPr>
          <a:xfrm>
            <a:off x="6808747" y="1047762"/>
            <a:ext cx="1890144" cy="2650991"/>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
        <p:nvSpPr>
          <p:cNvPr id="20" name="Content Placeholder 2">
            <a:extLst>
              <a:ext uri="{FF2B5EF4-FFF2-40B4-BE49-F238E27FC236}">
                <a16:creationId xmlns:a16="http://schemas.microsoft.com/office/drawing/2014/main" id="{BF415AC4-7E3C-BE40-B2EB-DB83CF813E25}"/>
              </a:ext>
            </a:extLst>
          </p:cNvPr>
          <p:cNvSpPr>
            <a:spLocks noGrp="1"/>
          </p:cNvSpPr>
          <p:nvPr>
            <p:ph idx="20" hasCustomPrompt="1"/>
          </p:nvPr>
        </p:nvSpPr>
        <p:spPr>
          <a:xfrm>
            <a:off x="6808748" y="3834563"/>
            <a:ext cx="1890143" cy="1062111"/>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2">
            <a:extLst>
              <a:ext uri="{FF2B5EF4-FFF2-40B4-BE49-F238E27FC236}">
                <a16:creationId xmlns:a16="http://schemas.microsoft.com/office/drawing/2014/main" id="{E2CE2343-9E5E-944E-B5CE-D62602748FE6}"/>
              </a:ext>
            </a:extLst>
          </p:cNvPr>
          <p:cNvSpPr>
            <a:spLocks noGrp="1"/>
          </p:cNvSpPr>
          <p:nvPr>
            <p:ph type="pic" idx="21" hasCustomPrompt="1"/>
          </p:nvPr>
        </p:nvSpPr>
        <p:spPr>
          <a:xfrm>
            <a:off x="-2456735" y="1173944"/>
            <a:ext cx="1890144" cy="2650991"/>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Tree>
    <p:extLst>
      <p:ext uri="{BB962C8B-B14F-4D97-AF65-F5344CB8AC3E}">
        <p14:creationId xmlns:p14="http://schemas.microsoft.com/office/powerpoint/2010/main" val="435269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on Slide">
    <p:bg>
      <p:bgPr>
        <a:solidFill>
          <a:schemeClr val="bg1"/>
        </a:solidFill>
        <a:effectLst/>
      </p:bgPr>
    </p:bg>
    <p:spTree>
      <p:nvGrpSpPr>
        <p:cNvPr id="1" name=""/>
        <p:cNvGrpSpPr/>
        <p:nvPr/>
      </p:nvGrpSpPr>
      <p:grpSpPr>
        <a:xfrm>
          <a:off x="0" y="0"/>
          <a:ext cx="0" cy="0"/>
          <a:chOff x="0" y="0"/>
          <a:chExt cx="0" cy="0"/>
        </a:xfrm>
      </p:grpSpPr>
      <p:sp>
        <p:nvSpPr>
          <p:cNvPr id="11" name="Picture Placeholder 4"/>
          <p:cNvSpPr>
            <a:spLocks noGrp="1"/>
          </p:cNvSpPr>
          <p:nvPr>
            <p:ph type="pic" sz="quarter" idx="10"/>
          </p:nvPr>
        </p:nvSpPr>
        <p:spPr bwMode="ltGray">
          <a:xfrm>
            <a:off x="6" y="2"/>
            <a:ext cx="4570833" cy="5142075"/>
          </a:xfrm>
          <a:blipFill dpi="0" rotWithShape="1">
            <a:blip r:embed="rId2" cstate="screen">
              <a:extLst>
                <a:ext uri="{28A0092B-C50C-407E-A947-70E740481C1C}">
                  <a14:useLocalDpi xmlns:a14="http://schemas.microsoft.com/office/drawing/2010/main"/>
                </a:ext>
              </a:extLst>
            </a:blip>
            <a:srcRect/>
            <a:stretch>
              <a:fillRect/>
            </a:stretch>
          </a:blipFill>
        </p:spPr>
        <p:txBody>
          <a:bodyPr tIns="451805" anchor="ctr" anchorCtr="0">
            <a:noAutofit/>
          </a:bodyPr>
          <a:lstStyle>
            <a:lvl1pPr marL="0" indent="0" algn="ctr">
              <a:buNone/>
              <a:defRPr sz="731" b="1" cap="none" baseline="0">
                <a:gradFill>
                  <a:gsLst>
                    <a:gs pos="0">
                      <a:srgbClr val="FFFFFF"/>
                    </a:gs>
                    <a:gs pos="27000">
                      <a:srgbClr val="FFFFFF"/>
                    </a:gs>
                  </a:gsLst>
                  <a:lin ang="5400000" scaled="0"/>
                </a:gradFill>
                <a:latin typeface="Arial"/>
              </a:defRPr>
            </a:lvl1pPr>
          </a:lstStyle>
          <a:p>
            <a:r>
              <a:rPr lang="en-US" dirty="0"/>
              <a:t>Drag picture to placeholder or click icon to add</a:t>
            </a:r>
          </a:p>
        </p:txBody>
      </p:sp>
      <p:sp>
        <p:nvSpPr>
          <p:cNvPr id="12" name="Title 1"/>
          <p:cNvSpPr>
            <a:spLocks noGrp="1"/>
          </p:cNvSpPr>
          <p:nvPr>
            <p:ph type="ctrTitle" hasCustomPrompt="1"/>
          </p:nvPr>
        </p:nvSpPr>
        <p:spPr>
          <a:xfrm>
            <a:off x="4869706" y="194620"/>
            <a:ext cx="4376661" cy="1179464"/>
          </a:xfrm>
          <a:noFill/>
        </p:spPr>
        <p:txBody>
          <a:bodyPr lIns="182880" tIns="182880" rIns="274320" bIns="182880" anchor="ctr" anchorCtr="0">
            <a:noAutofit/>
          </a:bodyPr>
          <a:lstStyle>
            <a:lvl1pPr algn="l">
              <a:lnSpc>
                <a:spcPts val="2250"/>
              </a:lnSpc>
              <a:defRPr sz="2400" b="1" baseline="0">
                <a:solidFill>
                  <a:srgbClr val="006A96"/>
                </a:solidFill>
              </a:defRPr>
            </a:lvl1pPr>
          </a:lstStyle>
          <a:p>
            <a:r>
              <a:rPr lang="en-US" dirty="0"/>
              <a:t>CLICK TO ADD TITLE</a:t>
            </a:r>
          </a:p>
        </p:txBody>
      </p:sp>
      <p:sp>
        <p:nvSpPr>
          <p:cNvPr id="5" name="Content Placeholder 2"/>
          <p:cNvSpPr>
            <a:spLocks noGrp="1"/>
          </p:cNvSpPr>
          <p:nvPr>
            <p:ph idx="11" hasCustomPrompt="1"/>
          </p:nvPr>
        </p:nvSpPr>
        <p:spPr>
          <a:xfrm>
            <a:off x="5048410" y="1504150"/>
            <a:ext cx="3766584" cy="3417474"/>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3287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ection Slide">
    <p:bg>
      <p:bgPr>
        <a:solidFill>
          <a:srgbClr val="006A96"/>
        </a:solidFill>
        <a:effectLst/>
      </p:bgPr>
    </p:bg>
    <p:spTree>
      <p:nvGrpSpPr>
        <p:cNvPr id="1" name=""/>
        <p:cNvGrpSpPr/>
        <p:nvPr/>
      </p:nvGrpSpPr>
      <p:grpSpPr>
        <a:xfrm>
          <a:off x="0" y="0"/>
          <a:ext cx="0" cy="0"/>
          <a:chOff x="0" y="0"/>
          <a:chExt cx="0" cy="0"/>
        </a:xfrm>
      </p:grpSpPr>
      <p:sp>
        <p:nvSpPr>
          <p:cNvPr id="10" name="Picture Placeholder 4"/>
          <p:cNvSpPr>
            <a:spLocks noGrp="1"/>
          </p:cNvSpPr>
          <p:nvPr>
            <p:ph type="pic" sz="quarter" idx="10"/>
          </p:nvPr>
        </p:nvSpPr>
        <p:spPr bwMode="ltGray">
          <a:xfrm>
            <a:off x="6" y="2"/>
            <a:ext cx="4570833" cy="5142075"/>
          </a:xfrm>
          <a:blipFill rotWithShape="1">
            <a:blip r:embed="rId2" cstate="screen">
              <a:extLst>
                <a:ext uri="{28A0092B-C50C-407E-A947-70E740481C1C}">
                  <a14:useLocalDpi xmlns:a14="http://schemas.microsoft.com/office/drawing/2010/main"/>
                </a:ext>
              </a:extLst>
            </a:blip>
            <a:stretch>
              <a:fillRect/>
            </a:stretch>
          </a:blipFill>
        </p:spPr>
        <p:txBody>
          <a:bodyPr tIns="451805" anchor="ctr" anchorCtr="0">
            <a:noAutofit/>
          </a:bodyPr>
          <a:lstStyle>
            <a:lvl1pPr marL="0" indent="0" algn="ctr">
              <a:buNone/>
              <a:defRPr sz="731" b="1" cap="none" baseline="0">
                <a:gradFill>
                  <a:gsLst>
                    <a:gs pos="0">
                      <a:srgbClr val="FFFFFF"/>
                    </a:gs>
                    <a:gs pos="27000">
                      <a:srgbClr val="FFFFFF"/>
                    </a:gs>
                  </a:gsLst>
                  <a:lin ang="5400000" scaled="0"/>
                </a:gradFill>
                <a:latin typeface="Arial"/>
              </a:defRPr>
            </a:lvl1pPr>
          </a:lstStyle>
          <a:p>
            <a:r>
              <a:rPr lang="en-US" dirty="0"/>
              <a:t>Drag picture to placeholder or click icon to add</a:t>
            </a:r>
          </a:p>
        </p:txBody>
      </p:sp>
      <p:sp>
        <p:nvSpPr>
          <p:cNvPr id="5" name="Title 1"/>
          <p:cNvSpPr>
            <a:spLocks noGrp="1"/>
          </p:cNvSpPr>
          <p:nvPr>
            <p:ph type="ctrTitle" hasCustomPrompt="1"/>
          </p:nvPr>
        </p:nvSpPr>
        <p:spPr>
          <a:xfrm>
            <a:off x="4869706" y="194620"/>
            <a:ext cx="4376661" cy="1179464"/>
          </a:xfrm>
          <a:noFill/>
        </p:spPr>
        <p:txBody>
          <a:bodyPr lIns="182880" tIns="182880" rIns="274320" bIns="182880" anchor="ctr" anchorCtr="0">
            <a:noAutofit/>
          </a:bodyPr>
          <a:lstStyle>
            <a:lvl1pPr algn="l">
              <a:lnSpc>
                <a:spcPts val="2250"/>
              </a:lnSpc>
              <a:defRPr sz="2400" b="1" baseline="0">
                <a:solidFill>
                  <a:schemeClr val="bg2"/>
                </a:solidFill>
              </a:defRPr>
            </a:lvl1pPr>
          </a:lstStyle>
          <a:p>
            <a:r>
              <a:rPr lang="en-US" dirty="0"/>
              <a:t>CLICK TO ADD TITLE</a:t>
            </a:r>
          </a:p>
        </p:txBody>
      </p:sp>
      <p:sp>
        <p:nvSpPr>
          <p:cNvPr id="6" name="Content Placeholder 2"/>
          <p:cNvSpPr>
            <a:spLocks noGrp="1"/>
          </p:cNvSpPr>
          <p:nvPr>
            <p:ph idx="11" hasCustomPrompt="1"/>
          </p:nvPr>
        </p:nvSpPr>
        <p:spPr>
          <a:xfrm>
            <a:off x="5048410" y="1504150"/>
            <a:ext cx="3766584" cy="3417474"/>
          </a:xfrm>
        </p:spPr>
        <p:txBody>
          <a:bodyPr lIns="0" tIns="0" rIns="0" bIns="0"/>
          <a:lstStyle>
            <a:lvl1pPr marL="0" indent="0">
              <a:lnSpc>
                <a:spcPts val="1350"/>
              </a:lnSpc>
              <a:spcBef>
                <a:spcPts val="450"/>
              </a:spcBef>
              <a:spcAft>
                <a:spcPts val="900"/>
              </a:spcAft>
              <a:buClr>
                <a:srgbClr val="0C68AC"/>
              </a:buClr>
              <a:buNone/>
              <a:defRPr sz="1500">
                <a:solidFill>
                  <a:schemeClr val="bg1"/>
                </a:solidFill>
              </a:defRPr>
            </a:lvl1pPr>
            <a:lvl2pPr marL="257127" indent="0">
              <a:lnSpc>
                <a:spcPts val="1350"/>
              </a:lnSpc>
              <a:spcBef>
                <a:spcPts val="450"/>
              </a:spcBef>
              <a:spcAft>
                <a:spcPts val="900"/>
              </a:spcAft>
              <a:buClr>
                <a:srgbClr val="0C68AC"/>
              </a:buClr>
              <a:buNone/>
              <a:defRPr sz="1500">
                <a:solidFill>
                  <a:schemeClr val="bg1"/>
                </a:solidFill>
              </a:defRPr>
            </a:lvl2pPr>
            <a:lvl3pPr marL="514257" indent="0">
              <a:lnSpc>
                <a:spcPts val="1350"/>
              </a:lnSpc>
              <a:spcBef>
                <a:spcPts val="450"/>
              </a:spcBef>
              <a:spcAft>
                <a:spcPts val="900"/>
              </a:spcAft>
              <a:buClr>
                <a:srgbClr val="0C68AC"/>
              </a:buClr>
              <a:buNone/>
              <a:defRPr sz="1500">
                <a:solidFill>
                  <a:schemeClr val="bg1"/>
                </a:solidFill>
              </a:defRPr>
            </a:lvl3pPr>
            <a:lvl4pPr marL="771385" indent="0">
              <a:lnSpc>
                <a:spcPts val="1350"/>
              </a:lnSpc>
              <a:spcBef>
                <a:spcPts val="450"/>
              </a:spcBef>
              <a:spcAft>
                <a:spcPts val="900"/>
              </a:spcAft>
              <a:buClr>
                <a:srgbClr val="0C68AC"/>
              </a:buClr>
              <a:buNone/>
              <a:defRPr sz="1500">
                <a:solidFill>
                  <a:schemeClr val="bg1"/>
                </a:solidFill>
              </a:defRPr>
            </a:lvl4pPr>
            <a:lvl5pPr marL="1028513" indent="0">
              <a:lnSpc>
                <a:spcPts val="1350"/>
              </a:lnSpc>
              <a:spcBef>
                <a:spcPts val="450"/>
              </a:spcBef>
              <a:spcAft>
                <a:spcPts val="900"/>
              </a:spcAft>
              <a:buClr>
                <a:srgbClr val="0C68AC"/>
              </a:buClr>
              <a:buNone/>
              <a:defRPr sz="150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46764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ne">
    <p:bg>
      <p:bgPr>
        <a:solidFill>
          <a:schemeClr val="bg1"/>
        </a:solidFill>
        <a:effectLst/>
      </p:bgPr>
    </p:bg>
    <p:spTree>
      <p:nvGrpSpPr>
        <p:cNvPr id="1" name=""/>
        <p:cNvGrpSpPr/>
        <p:nvPr/>
      </p:nvGrpSpPr>
      <p:grpSpPr>
        <a:xfrm>
          <a:off x="0" y="0"/>
          <a:ext cx="0" cy="0"/>
          <a:chOff x="0" y="0"/>
          <a:chExt cx="0" cy="0"/>
        </a:xfrm>
      </p:grpSpPr>
      <p:sp>
        <p:nvSpPr>
          <p:cNvPr id="8" name="Freeform 7"/>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6A96">
              <a:alpha val="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Picture Placeholder 4"/>
          <p:cNvSpPr>
            <a:spLocks noGrp="1"/>
          </p:cNvSpPr>
          <p:nvPr>
            <p:ph type="pic" sz="quarter" idx="10"/>
          </p:nvPr>
        </p:nvSpPr>
        <p:spPr bwMode="ltGray">
          <a:xfrm>
            <a:off x="4573168" y="2"/>
            <a:ext cx="4570833" cy="5142075"/>
          </a:xfrm>
          <a:blipFill dpi="0" rotWithShape="1">
            <a:blip r:embed="rId2" cstate="screen">
              <a:extLst>
                <a:ext uri="{28A0092B-C50C-407E-A947-70E740481C1C}">
                  <a14:useLocalDpi xmlns:a14="http://schemas.microsoft.com/office/drawing/2010/main"/>
                </a:ext>
              </a:extLst>
            </a:blip>
            <a:srcRect/>
            <a:stretch>
              <a:fillRect/>
            </a:stretch>
          </a:blipFill>
        </p:spPr>
        <p:txBody>
          <a:bodyPr tIns="451805" anchor="ctr" anchorCtr="0">
            <a:noAutofit/>
          </a:bodyPr>
          <a:lstStyle>
            <a:lvl1pPr marL="0" indent="0" algn="ctr">
              <a:buNone/>
              <a:defRPr sz="731" b="1" cap="none" baseline="0">
                <a:gradFill>
                  <a:gsLst>
                    <a:gs pos="0">
                      <a:srgbClr val="FFFFFF"/>
                    </a:gs>
                    <a:gs pos="27000">
                      <a:srgbClr val="FFFFFF"/>
                    </a:gs>
                  </a:gsLst>
                  <a:lin ang="5400000" scaled="0"/>
                </a:gradFill>
                <a:latin typeface="Arial"/>
              </a:defRPr>
            </a:lvl1pPr>
          </a:lstStyle>
          <a:p>
            <a:r>
              <a:rPr lang="en-US" dirty="0"/>
              <a:t>Drag picture to placeholder or click icon to add</a:t>
            </a:r>
          </a:p>
        </p:txBody>
      </p:sp>
      <p:sp>
        <p:nvSpPr>
          <p:cNvPr id="10" name="Title 1"/>
          <p:cNvSpPr>
            <a:spLocks noGrp="1"/>
          </p:cNvSpPr>
          <p:nvPr>
            <p:ph type="ctrTitle" hasCustomPrompt="1"/>
          </p:nvPr>
        </p:nvSpPr>
        <p:spPr>
          <a:xfrm>
            <a:off x="-86497" y="194620"/>
            <a:ext cx="4376661" cy="1179464"/>
          </a:xfrm>
          <a:noFill/>
        </p:spPr>
        <p:txBody>
          <a:bodyPr lIns="457200" tIns="182880" rIns="182880" bIns="182880" anchor="ctr" anchorCtr="0">
            <a:noAutofit/>
          </a:bodyPr>
          <a:lstStyle>
            <a:lvl1pPr algn="l">
              <a:lnSpc>
                <a:spcPts val="2250"/>
              </a:lnSpc>
              <a:defRPr sz="2400" b="1" baseline="0">
                <a:solidFill>
                  <a:srgbClr val="006A96"/>
                </a:solidFill>
              </a:defRPr>
            </a:lvl1pPr>
          </a:lstStyle>
          <a:p>
            <a:r>
              <a:rPr lang="en-US" dirty="0"/>
              <a:t>CLICK TO ADD TITLE</a:t>
            </a:r>
          </a:p>
        </p:txBody>
      </p:sp>
      <p:sp>
        <p:nvSpPr>
          <p:cNvPr id="13" name="Content Placeholder 2"/>
          <p:cNvSpPr>
            <a:spLocks noGrp="1"/>
          </p:cNvSpPr>
          <p:nvPr>
            <p:ph idx="11" hasCustomPrompt="1"/>
          </p:nvPr>
        </p:nvSpPr>
        <p:spPr>
          <a:xfrm>
            <a:off x="365760" y="1504150"/>
            <a:ext cx="3924404" cy="3417474"/>
          </a:xfrm>
        </p:spPr>
        <p:txBody>
          <a:bodyPr lIns="0" tIns="0" rIns="0" bIns="0"/>
          <a:lstStyle>
            <a:lvl1pPr marL="0" indent="0">
              <a:lnSpc>
                <a:spcPts val="1350"/>
              </a:lnSpc>
              <a:spcBef>
                <a:spcPts val="450"/>
              </a:spcBef>
              <a:spcAft>
                <a:spcPts val="900"/>
              </a:spcAft>
              <a:buClr>
                <a:srgbClr val="0C68AC"/>
              </a:buClr>
              <a:buNone/>
              <a:defRPr sz="1500">
                <a:solidFill>
                  <a:srgbClr val="006A96"/>
                </a:solidFill>
              </a:defRPr>
            </a:lvl1pPr>
            <a:lvl2pPr marL="257127" indent="0">
              <a:lnSpc>
                <a:spcPts val="1350"/>
              </a:lnSpc>
              <a:spcBef>
                <a:spcPts val="450"/>
              </a:spcBef>
              <a:spcAft>
                <a:spcPts val="900"/>
              </a:spcAft>
              <a:buClr>
                <a:srgbClr val="0C68AC"/>
              </a:buClr>
              <a:buNone/>
              <a:defRPr sz="1500">
                <a:solidFill>
                  <a:srgbClr val="006A96"/>
                </a:solidFill>
              </a:defRPr>
            </a:lvl2pPr>
            <a:lvl3pPr marL="514257" indent="0">
              <a:lnSpc>
                <a:spcPts val="1350"/>
              </a:lnSpc>
              <a:spcBef>
                <a:spcPts val="450"/>
              </a:spcBef>
              <a:spcAft>
                <a:spcPts val="900"/>
              </a:spcAft>
              <a:buClr>
                <a:srgbClr val="0C68AC"/>
              </a:buClr>
              <a:buNone/>
              <a:defRPr sz="1500">
                <a:solidFill>
                  <a:srgbClr val="006A96"/>
                </a:solidFill>
              </a:defRPr>
            </a:lvl3pPr>
            <a:lvl4pPr marL="771385" indent="0">
              <a:lnSpc>
                <a:spcPts val="1350"/>
              </a:lnSpc>
              <a:spcBef>
                <a:spcPts val="450"/>
              </a:spcBef>
              <a:spcAft>
                <a:spcPts val="900"/>
              </a:spcAft>
              <a:buClr>
                <a:srgbClr val="0C68AC"/>
              </a:buClr>
              <a:buNone/>
              <a:defRPr sz="1500">
                <a:solidFill>
                  <a:srgbClr val="006A96"/>
                </a:solidFill>
              </a:defRPr>
            </a:lvl4pPr>
            <a:lvl5pPr marL="1028513" indent="0">
              <a:lnSpc>
                <a:spcPts val="1350"/>
              </a:lnSpc>
              <a:spcBef>
                <a:spcPts val="450"/>
              </a:spcBef>
              <a:spcAft>
                <a:spcPts val="900"/>
              </a:spcAft>
              <a:buClr>
                <a:srgbClr val="0C68AC"/>
              </a:buClr>
              <a:buNone/>
              <a:defRPr sz="1500">
                <a:solidFill>
                  <a:srgbClr val="006A96"/>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26411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ne">
    <p:bg>
      <p:bgPr>
        <a:solidFill>
          <a:schemeClr val="bg1"/>
        </a:solidFill>
        <a:effectLst/>
      </p:bgPr>
    </p:bg>
    <p:spTree>
      <p:nvGrpSpPr>
        <p:cNvPr id="1" name=""/>
        <p:cNvGrpSpPr/>
        <p:nvPr/>
      </p:nvGrpSpPr>
      <p:grpSpPr>
        <a:xfrm>
          <a:off x="0" y="0"/>
          <a:ext cx="0" cy="0"/>
          <a:chOff x="0" y="0"/>
          <a:chExt cx="0" cy="0"/>
        </a:xfrm>
      </p:grpSpPr>
      <p:sp>
        <p:nvSpPr>
          <p:cNvPr id="8" name="Freeform 7"/>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6A96">
              <a:alpha val="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Picture Placeholder 4"/>
          <p:cNvSpPr>
            <a:spLocks noGrp="1"/>
          </p:cNvSpPr>
          <p:nvPr>
            <p:ph type="pic" sz="quarter" idx="10"/>
          </p:nvPr>
        </p:nvSpPr>
        <p:spPr bwMode="ltGray">
          <a:xfrm>
            <a:off x="4573168" y="2"/>
            <a:ext cx="4570833" cy="5142075"/>
          </a:xfrm>
          <a:blipFill dpi="0" rotWithShape="1">
            <a:blip r:embed="rId2" cstate="screen">
              <a:extLst>
                <a:ext uri="{28A0092B-C50C-407E-A947-70E740481C1C}">
                  <a14:useLocalDpi xmlns:a14="http://schemas.microsoft.com/office/drawing/2010/main"/>
                </a:ext>
              </a:extLst>
            </a:blip>
            <a:srcRect/>
            <a:stretch>
              <a:fillRect/>
            </a:stretch>
          </a:blipFill>
        </p:spPr>
        <p:txBody>
          <a:bodyPr tIns="451805" anchor="ctr" anchorCtr="0">
            <a:noAutofit/>
          </a:bodyPr>
          <a:lstStyle>
            <a:lvl1pPr marL="0" indent="0" algn="ctr">
              <a:buNone/>
              <a:defRPr sz="731" b="1" cap="none" baseline="0">
                <a:gradFill>
                  <a:gsLst>
                    <a:gs pos="0">
                      <a:srgbClr val="FFFFFF"/>
                    </a:gs>
                    <a:gs pos="27000">
                      <a:srgbClr val="FFFFFF"/>
                    </a:gs>
                  </a:gsLst>
                  <a:lin ang="5400000" scaled="0"/>
                </a:gradFill>
                <a:latin typeface="Arial"/>
              </a:defRPr>
            </a:lvl1pPr>
          </a:lstStyle>
          <a:p>
            <a:r>
              <a:rPr lang="en-US" dirty="0"/>
              <a:t>Drag picture to placeholder or click icon to add</a:t>
            </a:r>
          </a:p>
        </p:txBody>
      </p:sp>
      <p:sp>
        <p:nvSpPr>
          <p:cNvPr id="10" name="Title 1"/>
          <p:cNvSpPr>
            <a:spLocks noGrp="1"/>
          </p:cNvSpPr>
          <p:nvPr>
            <p:ph type="ctrTitle" hasCustomPrompt="1"/>
          </p:nvPr>
        </p:nvSpPr>
        <p:spPr>
          <a:xfrm>
            <a:off x="-86497" y="194620"/>
            <a:ext cx="4376661" cy="1179464"/>
          </a:xfrm>
          <a:noFill/>
        </p:spPr>
        <p:txBody>
          <a:bodyPr lIns="457200" tIns="182880" rIns="182880" bIns="182880" anchor="ctr" anchorCtr="0">
            <a:noAutofit/>
          </a:bodyPr>
          <a:lstStyle>
            <a:lvl1pPr algn="l">
              <a:lnSpc>
                <a:spcPts val="2250"/>
              </a:lnSpc>
              <a:defRPr sz="2400" b="1" baseline="0">
                <a:solidFill>
                  <a:srgbClr val="006A96"/>
                </a:solidFill>
              </a:defRPr>
            </a:lvl1pPr>
          </a:lstStyle>
          <a:p>
            <a:r>
              <a:rPr lang="en-US" dirty="0"/>
              <a:t>CLICK TO ADD TITLE</a:t>
            </a:r>
          </a:p>
        </p:txBody>
      </p:sp>
      <p:sp>
        <p:nvSpPr>
          <p:cNvPr id="6" name="Content Placeholder 2"/>
          <p:cNvSpPr>
            <a:spLocks noGrp="1"/>
          </p:cNvSpPr>
          <p:nvPr>
            <p:ph idx="11" hasCustomPrompt="1"/>
          </p:nvPr>
        </p:nvSpPr>
        <p:spPr>
          <a:xfrm>
            <a:off x="365760" y="1504150"/>
            <a:ext cx="3924404" cy="3417474"/>
          </a:xfrm>
        </p:spPr>
        <p:txBody>
          <a:bodyPr lIns="0" tIns="0" rIns="0" bIns="0"/>
          <a:lstStyle>
            <a:lvl1pPr marL="0" indent="0">
              <a:lnSpc>
                <a:spcPts val="1350"/>
              </a:lnSpc>
              <a:spcBef>
                <a:spcPts val="450"/>
              </a:spcBef>
              <a:spcAft>
                <a:spcPts val="900"/>
              </a:spcAft>
              <a:buClr>
                <a:srgbClr val="0C68AC"/>
              </a:buClr>
              <a:buNone/>
              <a:defRPr sz="1500">
                <a:solidFill>
                  <a:srgbClr val="006A96"/>
                </a:solidFill>
              </a:defRPr>
            </a:lvl1pPr>
            <a:lvl2pPr marL="257127" indent="0">
              <a:lnSpc>
                <a:spcPts val="1350"/>
              </a:lnSpc>
              <a:spcBef>
                <a:spcPts val="450"/>
              </a:spcBef>
              <a:spcAft>
                <a:spcPts val="900"/>
              </a:spcAft>
              <a:buClr>
                <a:srgbClr val="0C68AC"/>
              </a:buClr>
              <a:buNone/>
              <a:defRPr sz="1500">
                <a:solidFill>
                  <a:srgbClr val="006A96"/>
                </a:solidFill>
              </a:defRPr>
            </a:lvl2pPr>
            <a:lvl3pPr marL="514257" indent="0">
              <a:lnSpc>
                <a:spcPts val="1350"/>
              </a:lnSpc>
              <a:spcBef>
                <a:spcPts val="450"/>
              </a:spcBef>
              <a:spcAft>
                <a:spcPts val="900"/>
              </a:spcAft>
              <a:buClr>
                <a:srgbClr val="0C68AC"/>
              </a:buClr>
              <a:buNone/>
              <a:defRPr sz="1500">
                <a:solidFill>
                  <a:srgbClr val="006A96"/>
                </a:solidFill>
              </a:defRPr>
            </a:lvl3pPr>
            <a:lvl4pPr marL="771385" indent="0">
              <a:lnSpc>
                <a:spcPts val="1350"/>
              </a:lnSpc>
              <a:spcBef>
                <a:spcPts val="450"/>
              </a:spcBef>
              <a:spcAft>
                <a:spcPts val="900"/>
              </a:spcAft>
              <a:buClr>
                <a:srgbClr val="0C68AC"/>
              </a:buClr>
              <a:buNone/>
              <a:defRPr sz="1500">
                <a:solidFill>
                  <a:srgbClr val="006A96"/>
                </a:solidFill>
              </a:defRPr>
            </a:lvl4pPr>
            <a:lvl5pPr marL="1028513" indent="0">
              <a:lnSpc>
                <a:spcPts val="1350"/>
              </a:lnSpc>
              <a:spcBef>
                <a:spcPts val="450"/>
              </a:spcBef>
              <a:spcAft>
                <a:spcPts val="900"/>
              </a:spcAft>
              <a:buClr>
                <a:srgbClr val="0C68AC"/>
              </a:buClr>
              <a:buNone/>
              <a:defRPr sz="1500">
                <a:solidFill>
                  <a:srgbClr val="006A96"/>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Section Slide">
    <p:bg>
      <p:bgPr>
        <a:solidFill>
          <a:srgbClr val="006A96"/>
        </a:solidFill>
        <a:effectLst/>
      </p:bgPr>
    </p:bg>
    <p:spTree>
      <p:nvGrpSpPr>
        <p:cNvPr id="1" name=""/>
        <p:cNvGrpSpPr/>
        <p:nvPr/>
      </p:nvGrpSpPr>
      <p:grpSpPr>
        <a:xfrm>
          <a:off x="0" y="0"/>
          <a:ext cx="0" cy="0"/>
          <a:chOff x="0" y="0"/>
          <a:chExt cx="0" cy="0"/>
        </a:xfrm>
      </p:grpSpPr>
      <p:sp>
        <p:nvSpPr>
          <p:cNvPr id="11" name="Picture Placeholder 4"/>
          <p:cNvSpPr>
            <a:spLocks noGrp="1"/>
          </p:cNvSpPr>
          <p:nvPr>
            <p:ph type="pic" sz="quarter" idx="10"/>
          </p:nvPr>
        </p:nvSpPr>
        <p:spPr bwMode="ltGray">
          <a:xfrm>
            <a:off x="4573168" y="2"/>
            <a:ext cx="4570833" cy="5142075"/>
          </a:xfrm>
          <a:blipFill dpi="0" rotWithShape="1">
            <a:blip r:embed="rId2" cstate="screen">
              <a:extLst>
                <a:ext uri="{28A0092B-C50C-407E-A947-70E740481C1C}">
                  <a14:useLocalDpi xmlns:a14="http://schemas.microsoft.com/office/drawing/2010/main"/>
                </a:ext>
              </a:extLst>
            </a:blip>
            <a:srcRect/>
            <a:stretch>
              <a:fillRect/>
            </a:stretch>
          </a:blipFill>
        </p:spPr>
        <p:txBody>
          <a:bodyPr tIns="451805" anchor="ctr" anchorCtr="0">
            <a:noAutofit/>
          </a:bodyPr>
          <a:lstStyle>
            <a:lvl1pPr marL="0" indent="0" algn="ctr">
              <a:buNone/>
              <a:defRPr sz="731" b="1" cap="none" baseline="0">
                <a:gradFill>
                  <a:gsLst>
                    <a:gs pos="0">
                      <a:srgbClr val="FFFFFF"/>
                    </a:gs>
                    <a:gs pos="27000">
                      <a:srgbClr val="FFFFFF"/>
                    </a:gs>
                  </a:gsLst>
                  <a:lin ang="5400000" scaled="0"/>
                </a:gradFill>
                <a:latin typeface="Arial"/>
              </a:defRPr>
            </a:lvl1pPr>
          </a:lstStyle>
          <a:p>
            <a:r>
              <a:rPr lang="en-US" dirty="0"/>
              <a:t>Drag picture to placeholder or click icon to add</a:t>
            </a:r>
          </a:p>
        </p:txBody>
      </p:sp>
      <p:sp>
        <p:nvSpPr>
          <p:cNvPr id="16" name="Title 1"/>
          <p:cNvSpPr>
            <a:spLocks noGrp="1"/>
          </p:cNvSpPr>
          <p:nvPr>
            <p:ph type="ctrTitle" hasCustomPrompt="1"/>
          </p:nvPr>
        </p:nvSpPr>
        <p:spPr>
          <a:xfrm>
            <a:off x="-86497" y="194620"/>
            <a:ext cx="4376661" cy="1179464"/>
          </a:xfrm>
          <a:noFill/>
        </p:spPr>
        <p:txBody>
          <a:bodyPr lIns="457200" tIns="182880" rIns="182880" bIns="182880" anchor="ctr" anchorCtr="0">
            <a:noAutofit/>
          </a:bodyPr>
          <a:lstStyle>
            <a:lvl1pPr algn="l">
              <a:lnSpc>
                <a:spcPts val="2250"/>
              </a:lnSpc>
              <a:defRPr sz="2400" b="1" baseline="0">
                <a:solidFill>
                  <a:schemeClr val="bg1"/>
                </a:solidFill>
              </a:defRPr>
            </a:lvl1pPr>
          </a:lstStyle>
          <a:p>
            <a:r>
              <a:rPr lang="en-US" dirty="0"/>
              <a:t>CLICK TO ADD TITLE</a:t>
            </a:r>
          </a:p>
        </p:txBody>
      </p:sp>
      <p:sp>
        <p:nvSpPr>
          <p:cNvPr id="6" name="Content Placeholder 2"/>
          <p:cNvSpPr>
            <a:spLocks noGrp="1"/>
          </p:cNvSpPr>
          <p:nvPr>
            <p:ph idx="11" hasCustomPrompt="1"/>
          </p:nvPr>
        </p:nvSpPr>
        <p:spPr>
          <a:xfrm>
            <a:off x="365760" y="1504150"/>
            <a:ext cx="3924404" cy="3417474"/>
          </a:xfrm>
        </p:spPr>
        <p:txBody>
          <a:bodyPr lIns="0" tIns="0" rIns="0" bIns="0"/>
          <a:lstStyle>
            <a:lvl1pPr marL="257175" indent="-257175">
              <a:lnSpc>
                <a:spcPts val="1350"/>
              </a:lnSpc>
              <a:spcBef>
                <a:spcPts val="450"/>
              </a:spcBef>
              <a:spcAft>
                <a:spcPts val="900"/>
              </a:spcAft>
              <a:buClr>
                <a:schemeClr val="bg1"/>
              </a:buClr>
              <a:buFont typeface="Arial" charset="0"/>
              <a:buChar char="•"/>
              <a:defRPr sz="1500">
                <a:solidFill>
                  <a:schemeClr val="bg1"/>
                </a:solidFill>
              </a:defRPr>
            </a:lvl1pPr>
            <a:lvl2pPr marL="514302" indent="-257175">
              <a:lnSpc>
                <a:spcPts val="1350"/>
              </a:lnSpc>
              <a:spcBef>
                <a:spcPts val="450"/>
              </a:spcBef>
              <a:spcAft>
                <a:spcPts val="900"/>
              </a:spcAft>
              <a:buClr>
                <a:schemeClr val="bg1"/>
              </a:buClr>
              <a:buFont typeface="Arial" charset="0"/>
              <a:buChar char="•"/>
              <a:defRPr sz="1500">
                <a:solidFill>
                  <a:schemeClr val="bg1"/>
                </a:solidFill>
              </a:defRPr>
            </a:lvl2pPr>
            <a:lvl3pPr marL="771432" indent="-257175">
              <a:lnSpc>
                <a:spcPts val="1350"/>
              </a:lnSpc>
              <a:spcBef>
                <a:spcPts val="450"/>
              </a:spcBef>
              <a:spcAft>
                <a:spcPts val="900"/>
              </a:spcAft>
              <a:buClr>
                <a:schemeClr val="bg1"/>
              </a:buClr>
              <a:buFont typeface="Arial" charset="0"/>
              <a:buChar char="•"/>
              <a:defRPr sz="1500">
                <a:solidFill>
                  <a:schemeClr val="bg1"/>
                </a:solidFill>
              </a:defRPr>
            </a:lvl3pPr>
            <a:lvl4pPr marL="1028560" indent="-257175">
              <a:lnSpc>
                <a:spcPts val="1350"/>
              </a:lnSpc>
              <a:spcBef>
                <a:spcPts val="450"/>
              </a:spcBef>
              <a:spcAft>
                <a:spcPts val="900"/>
              </a:spcAft>
              <a:buClr>
                <a:schemeClr val="bg1"/>
              </a:buClr>
              <a:buFont typeface="Arial" charset="0"/>
              <a:buChar char="•"/>
              <a:defRPr sz="1500">
                <a:solidFill>
                  <a:schemeClr val="bg1"/>
                </a:solidFill>
              </a:defRPr>
            </a:lvl4pPr>
            <a:lvl5pPr marL="1285688" indent="-257175">
              <a:lnSpc>
                <a:spcPts val="1350"/>
              </a:lnSpc>
              <a:spcBef>
                <a:spcPts val="450"/>
              </a:spcBef>
              <a:spcAft>
                <a:spcPts val="900"/>
              </a:spcAft>
              <a:buClr>
                <a:schemeClr val="bg1"/>
              </a:buClr>
              <a:buFont typeface="Arial" charset="0"/>
              <a:buChar char="•"/>
              <a:defRPr sz="150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reeform 4"/>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5783">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297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one">
    <p:bg>
      <p:bgPr>
        <a:solidFill>
          <a:schemeClr val="bg1"/>
        </a:solidFill>
        <a:effectLst/>
      </p:bgPr>
    </p:bg>
    <p:spTree>
      <p:nvGrpSpPr>
        <p:cNvPr id="1" name=""/>
        <p:cNvGrpSpPr/>
        <p:nvPr/>
      </p:nvGrpSpPr>
      <p:grpSpPr>
        <a:xfrm>
          <a:off x="0" y="0"/>
          <a:ext cx="0" cy="0"/>
          <a:chOff x="0" y="0"/>
          <a:chExt cx="0" cy="0"/>
        </a:xfrm>
      </p:grpSpPr>
      <p:sp>
        <p:nvSpPr>
          <p:cNvPr id="16" name="Freeform 15"/>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6A96">
              <a:alpha val="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Picture Placeholder 4"/>
          <p:cNvSpPr>
            <a:spLocks noGrp="1"/>
          </p:cNvSpPr>
          <p:nvPr>
            <p:ph type="pic" sz="quarter" idx="10"/>
          </p:nvPr>
        </p:nvSpPr>
        <p:spPr bwMode="ltGray">
          <a:xfrm>
            <a:off x="4573168" y="2"/>
            <a:ext cx="4570833" cy="5142075"/>
          </a:xfrm>
          <a:blipFill dpi="0" rotWithShape="1">
            <a:blip r:embed="rId2" cstate="screen">
              <a:extLst>
                <a:ext uri="{28A0092B-C50C-407E-A947-70E740481C1C}">
                  <a14:useLocalDpi xmlns:a14="http://schemas.microsoft.com/office/drawing/2010/main"/>
                </a:ext>
              </a:extLst>
            </a:blip>
            <a:srcRect/>
            <a:stretch>
              <a:fillRect/>
            </a:stretch>
          </a:blipFill>
        </p:spPr>
        <p:txBody>
          <a:bodyPr tIns="451805" anchor="ctr" anchorCtr="0">
            <a:noAutofit/>
          </a:bodyPr>
          <a:lstStyle>
            <a:lvl1pPr marL="0" indent="0" algn="ctr">
              <a:buNone/>
              <a:defRPr sz="731" b="1" cap="none" baseline="0">
                <a:gradFill>
                  <a:gsLst>
                    <a:gs pos="0">
                      <a:srgbClr val="FFFFFF"/>
                    </a:gs>
                    <a:gs pos="27000">
                      <a:srgbClr val="FFFFFF"/>
                    </a:gs>
                  </a:gsLst>
                  <a:lin ang="5400000" scaled="0"/>
                </a:gradFill>
                <a:latin typeface="Arial"/>
              </a:defRPr>
            </a:lvl1pPr>
          </a:lstStyle>
          <a:p>
            <a:r>
              <a:rPr lang="en-US" dirty="0"/>
              <a:t>Drag picture to placeholder or click icon to add</a:t>
            </a:r>
          </a:p>
        </p:txBody>
      </p:sp>
      <p:sp>
        <p:nvSpPr>
          <p:cNvPr id="10" name="Title 1"/>
          <p:cNvSpPr>
            <a:spLocks noGrp="1"/>
          </p:cNvSpPr>
          <p:nvPr>
            <p:ph type="ctrTitle" hasCustomPrompt="1"/>
          </p:nvPr>
        </p:nvSpPr>
        <p:spPr>
          <a:xfrm>
            <a:off x="4893276" y="628650"/>
            <a:ext cx="1400432" cy="741405"/>
          </a:xfrm>
          <a:solidFill>
            <a:srgbClr val="006A96">
              <a:alpha val="70000"/>
            </a:srgbClr>
          </a:solidFill>
          <a:effectLst/>
        </p:spPr>
        <p:txBody>
          <a:bodyPr lIns="91440" tIns="182880" rIns="91440" bIns="182880" anchor="ctr" anchorCtr="0">
            <a:noAutofit/>
          </a:bodyPr>
          <a:lstStyle>
            <a:lvl1pPr algn="r">
              <a:lnSpc>
                <a:spcPct val="100000"/>
              </a:lnSpc>
              <a:defRPr sz="4800" b="0" baseline="0">
                <a:solidFill>
                  <a:srgbClr val="FFFFFF"/>
                </a:solidFill>
              </a:defRPr>
            </a:lvl1pPr>
          </a:lstStyle>
          <a:p>
            <a:r>
              <a:rPr lang="en-US" dirty="0"/>
              <a:t>####</a:t>
            </a:r>
          </a:p>
        </p:txBody>
      </p:sp>
      <p:sp>
        <p:nvSpPr>
          <p:cNvPr id="6" name="Content Placeholder 2"/>
          <p:cNvSpPr>
            <a:spLocks noGrp="1"/>
          </p:cNvSpPr>
          <p:nvPr>
            <p:ph idx="11" hasCustomPrompt="1"/>
          </p:nvPr>
        </p:nvSpPr>
        <p:spPr>
          <a:xfrm>
            <a:off x="365760" y="628650"/>
            <a:ext cx="3924404" cy="4292974"/>
          </a:xfrm>
        </p:spPr>
        <p:txBody>
          <a:bodyPr lIns="0" tIns="0" rIns="0" bIns="0"/>
          <a:lstStyle>
            <a:lvl1pPr marL="0" indent="0">
              <a:lnSpc>
                <a:spcPts val="1350"/>
              </a:lnSpc>
              <a:spcBef>
                <a:spcPts val="450"/>
              </a:spcBef>
              <a:spcAft>
                <a:spcPts val="900"/>
              </a:spcAft>
              <a:buClr>
                <a:srgbClr val="0C68AC"/>
              </a:buClr>
              <a:buNone/>
              <a:defRPr sz="1500">
                <a:solidFill>
                  <a:srgbClr val="006A96"/>
                </a:solidFill>
              </a:defRPr>
            </a:lvl1pPr>
            <a:lvl2pPr marL="257127" indent="0">
              <a:lnSpc>
                <a:spcPts val="1350"/>
              </a:lnSpc>
              <a:spcBef>
                <a:spcPts val="450"/>
              </a:spcBef>
              <a:spcAft>
                <a:spcPts val="900"/>
              </a:spcAft>
              <a:buClr>
                <a:srgbClr val="0C68AC"/>
              </a:buClr>
              <a:buNone/>
              <a:defRPr sz="1500">
                <a:solidFill>
                  <a:srgbClr val="006A96"/>
                </a:solidFill>
              </a:defRPr>
            </a:lvl2pPr>
            <a:lvl3pPr marL="514257" indent="0">
              <a:lnSpc>
                <a:spcPts val="1350"/>
              </a:lnSpc>
              <a:spcBef>
                <a:spcPts val="450"/>
              </a:spcBef>
              <a:spcAft>
                <a:spcPts val="900"/>
              </a:spcAft>
              <a:buClr>
                <a:srgbClr val="0C68AC"/>
              </a:buClr>
              <a:buNone/>
              <a:defRPr sz="1500">
                <a:solidFill>
                  <a:srgbClr val="006A96"/>
                </a:solidFill>
              </a:defRPr>
            </a:lvl3pPr>
            <a:lvl4pPr marL="771385" indent="0">
              <a:lnSpc>
                <a:spcPts val="1350"/>
              </a:lnSpc>
              <a:spcBef>
                <a:spcPts val="450"/>
              </a:spcBef>
              <a:spcAft>
                <a:spcPts val="900"/>
              </a:spcAft>
              <a:buClr>
                <a:srgbClr val="0C68AC"/>
              </a:buClr>
              <a:buNone/>
              <a:defRPr sz="1500">
                <a:solidFill>
                  <a:srgbClr val="006A96"/>
                </a:solidFill>
              </a:defRPr>
            </a:lvl4pPr>
            <a:lvl5pPr marL="1028513" indent="0">
              <a:lnSpc>
                <a:spcPts val="1350"/>
              </a:lnSpc>
              <a:spcBef>
                <a:spcPts val="450"/>
              </a:spcBef>
              <a:spcAft>
                <a:spcPts val="900"/>
              </a:spcAft>
              <a:buClr>
                <a:srgbClr val="0C68AC"/>
              </a:buClr>
              <a:buNone/>
              <a:defRPr sz="1500">
                <a:solidFill>
                  <a:srgbClr val="006A96"/>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2" hasCustomPrompt="1"/>
          </p:nvPr>
        </p:nvSpPr>
        <p:spPr>
          <a:xfrm>
            <a:off x="6294438" y="628650"/>
            <a:ext cx="2849562" cy="741363"/>
          </a:xfrm>
          <a:solidFill>
            <a:srgbClr val="006A96">
              <a:alpha val="70000"/>
            </a:srgbClr>
          </a:solidFill>
          <a:effectLst/>
        </p:spPr>
        <p:txBody>
          <a:bodyPr lIns="182880" anchor="ctr">
            <a:normAutofit/>
          </a:bodyPr>
          <a:lstStyle>
            <a:lvl1pPr marL="0" indent="0" algn="l">
              <a:lnSpc>
                <a:spcPts val="2000"/>
              </a:lnSpc>
              <a:spcBef>
                <a:spcPts val="0"/>
              </a:spcBef>
              <a:spcAft>
                <a:spcPts val="0"/>
              </a:spcAft>
              <a:buNone/>
              <a:defRPr sz="1800">
                <a:solidFill>
                  <a:schemeClr val="bg1"/>
                </a:solidFill>
              </a:defRPr>
            </a:lvl1pPr>
            <a:lvl2pPr marL="257127" indent="0" algn="l">
              <a:buNone/>
              <a:defRPr>
                <a:solidFill>
                  <a:schemeClr val="bg1"/>
                </a:solidFill>
              </a:defRPr>
            </a:lvl2pPr>
            <a:lvl3pPr marL="514257" indent="0" algn="l">
              <a:buNone/>
              <a:defRPr>
                <a:solidFill>
                  <a:schemeClr val="bg1"/>
                </a:solidFill>
              </a:defRPr>
            </a:lvl3pPr>
            <a:lvl4pPr marL="771385" indent="0" algn="l">
              <a:buNone/>
              <a:defRPr>
                <a:solidFill>
                  <a:schemeClr val="bg1"/>
                </a:solidFill>
              </a:defRPr>
            </a:lvl4pPr>
            <a:lvl5pPr marL="1028513" indent="0" algn="l">
              <a:buNone/>
              <a:defRPr>
                <a:solidFill>
                  <a:schemeClr val="bg1"/>
                </a:solidFill>
              </a:defRPr>
            </a:lvl5pPr>
          </a:lstStyle>
          <a:p>
            <a:pPr lvl="0"/>
            <a:r>
              <a:rPr lang="en-US" dirty="0"/>
              <a:t>Title</a:t>
            </a:r>
          </a:p>
          <a:p>
            <a:pPr lvl="0"/>
            <a:r>
              <a:rPr lang="en-US" dirty="0"/>
              <a:t>Title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Section Slide">
    <p:bg>
      <p:bgPr>
        <a:solidFill>
          <a:srgbClr val="006A96"/>
        </a:solidFill>
        <a:effectLst/>
      </p:bgPr>
    </p:bg>
    <p:spTree>
      <p:nvGrpSpPr>
        <p:cNvPr id="1" name=""/>
        <p:cNvGrpSpPr/>
        <p:nvPr/>
      </p:nvGrpSpPr>
      <p:grpSpPr>
        <a:xfrm>
          <a:off x="0" y="0"/>
          <a:ext cx="0" cy="0"/>
          <a:chOff x="0" y="0"/>
          <a:chExt cx="0" cy="0"/>
        </a:xfrm>
      </p:grpSpPr>
      <p:sp>
        <p:nvSpPr>
          <p:cNvPr id="24" name="Freeform 23"/>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5783">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Title 1"/>
          <p:cNvSpPr txBox="1">
            <a:spLocks/>
          </p:cNvSpPr>
          <p:nvPr userDrawn="1"/>
        </p:nvSpPr>
        <p:spPr>
          <a:xfrm>
            <a:off x="6293708" y="3801762"/>
            <a:ext cx="2850293" cy="741405"/>
          </a:xfrm>
          <a:prstGeom prst="rect">
            <a:avLst/>
          </a:prstGeom>
          <a:solidFill>
            <a:srgbClr val="006A96">
              <a:alpha val="70000"/>
            </a:srgbClr>
          </a:solidFill>
        </p:spPr>
        <p:txBody>
          <a:bodyPr vert="horz" lIns="182880" tIns="182880" rIns="182880" bIns="182880" rtlCol="0" anchor="ctr" anchorCtr="0">
            <a:noAutofit/>
          </a:bodyPr>
          <a:lstStyle>
            <a:lvl1pPr algn="r" defTabSz="257129" rtl="0" eaLnBrk="1" latinLnBrk="0" hangingPunct="1">
              <a:lnSpc>
                <a:spcPts val="2250"/>
              </a:lnSpc>
              <a:spcBef>
                <a:spcPct val="0"/>
              </a:spcBef>
              <a:buNone/>
              <a:defRPr sz="2400" b="1" kern="1200" baseline="0">
                <a:solidFill>
                  <a:srgbClr val="006A96"/>
                </a:solidFill>
                <a:latin typeface="calibri" charset="0"/>
                <a:ea typeface="+mj-ea"/>
                <a:cs typeface="+mj-cs"/>
              </a:defRPr>
            </a:lvl1pPr>
          </a:lstStyle>
          <a:p>
            <a:pPr algn="l" fontAlgn="ctr">
              <a:lnSpc>
                <a:spcPts val="2000"/>
              </a:lnSpc>
            </a:pPr>
            <a:r>
              <a:rPr lang="en-US" sz="1800" dirty="0">
                <a:solidFill>
                  <a:schemeClr val="bg1"/>
                </a:solidFill>
              </a:rPr>
              <a:t>Title</a:t>
            </a:r>
          </a:p>
          <a:p>
            <a:pPr algn="l" fontAlgn="ctr">
              <a:lnSpc>
                <a:spcPts val="2000"/>
              </a:lnSpc>
            </a:pPr>
            <a:r>
              <a:rPr lang="en-US" sz="1800" dirty="0">
                <a:solidFill>
                  <a:schemeClr val="bg1"/>
                </a:solidFill>
              </a:rPr>
              <a:t>Title</a:t>
            </a:r>
          </a:p>
        </p:txBody>
      </p:sp>
      <p:sp>
        <p:nvSpPr>
          <p:cNvPr id="11" name="Picture Placeholder 4"/>
          <p:cNvSpPr>
            <a:spLocks noGrp="1"/>
          </p:cNvSpPr>
          <p:nvPr>
            <p:ph type="pic" sz="quarter" idx="10"/>
          </p:nvPr>
        </p:nvSpPr>
        <p:spPr bwMode="ltGray">
          <a:xfrm>
            <a:off x="4573168" y="2"/>
            <a:ext cx="4570833" cy="5142075"/>
          </a:xfrm>
          <a:blipFill dpi="0" rotWithShape="1">
            <a:blip r:embed="rId2" cstate="screen">
              <a:extLst>
                <a:ext uri="{28A0092B-C50C-407E-A947-70E740481C1C}">
                  <a14:useLocalDpi xmlns:a14="http://schemas.microsoft.com/office/drawing/2010/main"/>
                </a:ext>
              </a:extLst>
            </a:blip>
            <a:srcRect/>
            <a:stretch>
              <a:fillRect/>
            </a:stretch>
          </a:blipFill>
        </p:spPr>
        <p:txBody>
          <a:bodyPr tIns="451805" anchor="ctr" anchorCtr="0">
            <a:noAutofit/>
          </a:bodyPr>
          <a:lstStyle>
            <a:lvl1pPr marL="0" indent="0" algn="ctr">
              <a:buNone/>
              <a:defRPr sz="731" b="1" cap="none" baseline="0">
                <a:gradFill>
                  <a:gsLst>
                    <a:gs pos="0">
                      <a:srgbClr val="FFFFFF"/>
                    </a:gs>
                    <a:gs pos="27000">
                      <a:srgbClr val="FFFFFF"/>
                    </a:gs>
                  </a:gsLst>
                  <a:lin ang="5400000" scaled="0"/>
                </a:gradFill>
                <a:latin typeface="Arial"/>
              </a:defRPr>
            </a:lvl1pPr>
          </a:lstStyle>
          <a:p>
            <a:r>
              <a:rPr lang="en-US" dirty="0"/>
              <a:t>Drag picture to placeholder or click icon to add</a:t>
            </a:r>
          </a:p>
        </p:txBody>
      </p:sp>
      <p:sp>
        <p:nvSpPr>
          <p:cNvPr id="6" name="Content Placeholder 2"/>
          <p:cNvSpPr>
            <a:spLocks noGrp="1"/>
          </p:cNvSpPr>
          <p:nvPr>
            <p:ph idx="11" hasCustomPrompt="1"/>
          </p:nvPr>
        </p:nvSpPr>
        <p:spPr>
          <a:xfrm>
            <a:off x="365760" y="628650"/>
            <a:ext cx="3924404" cy="4292974"/>
          </a:xfrm>
        </p:spPr>
        <p:txBody>
          <a:bodyPr lIns="0" tIns="0" rIns="0" bIns="0"/>
          <a:lstStyle>
            <a:lvl1pPr marL="257175" indent="-257175">
              <a:lnSpc>
                <a:spcPts val="1350"/>
              </a:lnSpc>
              <a:spcBef>
                <a:spcPts val="450"/>
              </a:spcBef>
              <a:spcAft>
                <a:spcPts val="900"/>
              </a:spcAft>
              <a:buClr>
                <a:schemeClr val="bg1"/>
              </a:buClr>
              <a:buFont typeface="Arial" charset="0"/>
              <a:buChar char="•"/>
              <a:defRPr sz="1500">
                <a:solidFill>
                  <a:schemeClr val="bg1"/>
                </a:solidFill>
              </a:defRPr>
            </a:lvl1pPr>
            <a:lvl2pPr marL="514302" indent="-257175">
              <a:lnSpc>
                <a:spcPts val="1350"/>
              </a:lnSpc>
              <a:spcBef>
                <a:spcPts val="450"/>
              </a:spcBef>
              <a:spcAft>
                <a:spcPts val="900"/>
              </a:spcAft>
              <a:buClr>
                <a:schemeClr val="bg1"/>
              </a:buClr>
              <a:buFont typeface="Arial" charset="0"/>
              <a:buChar char="•"/>
              <a:defRPr sz="1500">
                <a:solidFill>
                  <a:schemeClr val="bg1"/>
                </a:solidFill>
              </a:defRPr>
            </a:lvl2pPr>
            <a:lvl3pPr marL="771432" indent="-257175">
              <a:lnSpc>
                <a:spcPts val="1350"/>
              </a:lnSpc>
              <a:spcBef>
                <a:spcPts val="450"/>
              </a:spcBef>
              <a:spcAft>
                <a:spcPts val="900"/>
              </a:spcAft>
              <a:buClr>
                <a:schemeClr val="bg1"/>
              </a:buClr>
              <a:buFont typeface="Arial" charset="0"/>
              <a:buChar char="•"/>
              <a:defRPr sz="1500">
                <a:solidFill>
                  <a:schemeClr val="bg1"/>
                </a:solidFill>
              </a:defRPr>
            </a:lvl3pPr>
            <a:lvl4pPr marL="1028560" indent="-257175">
              <a:lnSpc>
                <a:spcPts val="1350"/>
              </a:lnSpc>
              <a:spcBef>
                <a:spcPts val="450"/>
              </a:spcBef>
              <a:spcAft>
                <a:spcPts val="900"/>
              </a:spcAft>
              <a:buClr>
                <a:schemeClr val="bg1"/>
              </a:buClr>
              <a:buFont typeface="Arial" charset="0"/>
              <a:buChar char="•"/>
              <a:defRPr sz="1500">
                <a:solidFill>
                  <a:schemeClr val="bg1"/>
                </a:solidFill>
              </a:defRPr>
            </a:lvl4pPr>
            <a:lvl5pPr marL="1285688" indent="-257175">
              <a:lnSpc>
                <a:spcPts val="1350"/>
              </a:lnSpc>
              <a:spcBef>
                <a:spcPts val="450"/>
              </a:spcBef>
              <a:spcAft>
                <a:spcPts val="900"/>
              </a:spcAft>
              <a:buClr>
                <a:schemeClr val="bg1"/>
              </a:buClr>
              <a:buFont typeface="Arial" charset="0"/>
              <a:buChar char="•"/>
              <a:defRPr sz="150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1"/>
          <p:cNvSpPr txBox="1">
            <a:spLocks/>
          </p:cNvSpPr>
          <p:nvPr userDrawn="1"/>
        </p:nvSpPr>
        <p:spPr>
          <a:xfrm>
            <a:off x="4893276" y="628650"/>
            <a:ext cx="1400432" cy="741405"/>
          </a:xfrm>
          <a:prstGeom prst="rect">
            <a:avLst/>
          </a:prstGeom>
          <a:solidFill>
            <a:srgbClr val="006A96">
              <a:alpha val="70000"/>
            </a:srgbClr>
          </a:solidFill>
          <a:effectLst/>
        </p:spPr>
        <p:txBody>
          <a:bodyPr vert="horz" lIns="91440" tIns="182880" rIns="91440" bIns="182880" rtlCol="0" anchor="ctr" anchorCtr="0">
            <a:noAutofit/>
          </a:bodyPr>
          <a:lstStyle>
            <a:lvl1pPr algn="r" defTabSz="257129" rtl="0" eaLnBrk="1" latinLnBrk="0" hangingPunct="1">
              <a:lnSpc>
                <a:spcPct val="100000"/>
              </a:lnSpc>
              <a:spcBef>
                <a:spcPct val="0"/>
              </a:spcBef>
              <a:buNone/>
              <a:defRPr sz="4800" b="1" kern="1200" baseline="0">
                <a:solidFill>
                  <a:srgbClr val="FFFFFF"/>
                </a:solidFill>
                <a:latin typeface="calibri" charset="0"/>
                <a:ea typeface="+mj-ea"/>
                <a:cs typeface="+mj-cs"/>
              </a:defRPr>
            </a:lvl1pPr>
          </a:lstStyle>
          <a:p>
            <a:r>
              <a:rPr lang="en-US"/>
              <a:t>####</a:t>
            </a:r>
            <a:endParaRPr lang="en-US" dirty="0"/>
          </a:p>
        </p:txBody>
      </p:sp>
      <p:sp>
        <p:nvSpPr>
          <p:cNvPr id="17" name="Title 1"/>
          <p:cNvSpPr txBox="1">
            <a:spLocks/>
          </p:cNvSpPr>
          <p:nvPr userDrawn="1"/>
        </p:nvSpPr>
        <p:spPr>
          <a:xfrm>
            <a:off x="6293708" y="628650"/>
            <a:ext cx="2850293" cy="741405"/>
          </a:xfrm>
          <a:prstGeom prst="rect">
            <a:avLst/>
          </a:prstGeom>
          <a:solidFill>
            <a:srgbClr val="006A96">
              <a:alpha val="70000"/>
            </a:srgbClr>
          </a:solidFill>
        </p:spPr>
        <p:txBody>
          <a:bodyPr vert="horz" lIns="182880" tIns="182880" rIns="182880" bIns="182880" rtlCol="0" anchor="ctr" anchorCtr="0">
            <a:noAutofit/>
          </a:bodyPr>
          <a:lstStyle>
            <a:lvl1pPr algn="r" defTabSz="257129" rtl="0" eaLnBrk="1" latinLnBrk="0" hangingPunct="1">
              <a:lnSpc>
                <a:spcPts val="2250"/>
              </a:lnSpc>
              <a:spcBef>
                <a:spcPct val="0"/>
              </a:spcBef>
              <a:buNone/>
              <a:defRPr sz="2400" b="1" kern="1200" baseline="0">
                <a:solidFill>
                  <a:srgbClr val="006A96"/>
                </a:solidFill>
                <a:latin typeface="calibri" charset="0"/>
                <a:ea typeface="+mj-ea"/>
                <a:cs typeface="+mj-cs"/>
              </a:defRPr>
            </a:lvl1pPr>
          </a:lstStyle>
          <a:p>
            <a:pPr algn="l" fontAlgn="ctr">
              <a:lnSpc>
                <a:spcPts val="2000"/>
              </a:lnSpc>
            </a:pPr>
            <a:r>
              <a:rPr lang="en-US" sz="1800" dirty="0">
                <a:solidFill>
                  <a:schemeClr val="bg1"/>
                </a:solidFill>
              </a:rPr>
              <a:t>Title</a:t>
            </a:r>
          </a:p>
          <a:p>
            <a:pPr algn="l" fontAlgn="ctr">
              <a:lnSpc>
                <a:spcPts val="2000"/>
              </a:lnSpc>
            </a:pPr>
            <a:r>
              <a:rPr lang="en-US" sz="1800" dirty="0">
                <a:solidFill>
                  <a:schemeClr val="bg1"/>
                </a:solidFill>
              </a:rPr>
              <a:t>Title</a:t>
            </a:r>
          </a:p>
        </p:txBody>
      </p:sp>
      <p:sp>
        <p:nvSpPr>
          <p:cNvPr id="18" name="Title 1"/>
          <p:cNvSpPr txBox="1">
            <a:spLocks/>
          </p:cNvSpPr>
          <p:nvPr userDrawn="1"/>
        </p:nvSpPr>
        <p:spPr>
          <a:xfrm>
            <a:off x="4893276" y="1679719"/>
            <a:ext cx="1400432" cy="741405"/>
          </a:xfrm>
          <a:prstGeom prst="rect">
            <a:avLst/>
          </a:prstGeom>
          <a:solidFill>
            <a:srgbClr val="006A96">
              <a:alpha val="70000"/>
            </a:srgbClr>
          </a:solidFill>
        </p:spPr>
        <p:txBody>
          <a:bodyPr vert="horz" lIns="91440" tIns="182880" rIns="91440" bIns="182880" rtlCol="0" anchor="ctr" anchorCtr="0">
            <a:noAutofit/>
          </a:bodyPr>
          <a:lstStyle>
            <a:lvl1pPr algn="r" defTabSz="257129" rtl="0" eaLnBrk="1" latinLnBrk="0" hangingPunct="1">
              <a:lnSpc>
                <a:spcPct val="100000"/>
              </a:lnSpc>
              <a:spcBef>
                <a:spcPct val="0"/>
              </a:spcBef>
              <a:buNone/>
              <a:defRPr sz="4800" b="1" kern="1200" baseline="0">
                <a:solidFill>
                  <a:srgbClr val="FFFFFF"/>
                </a:solidFill>
                <a:latin typeface="calibri" charset="0"/>
                <a:ea typeface="+mj-ea"/>
                <a:cs typeface="+mj-cs"/>
              </a:defRPr>
            </a:lvl1pPr>
          </a:lstStyle>
          <a:p>
            <a:r>
              <a:rPr lang="en-US"/>
              <a:t>####</a:t>
            </a:r>
            <a:endParaRPr lang="en-US" dirty="0"/>
          </a:p>
        </p:txBody>
      </p:sp>
      <p:sp>
        <p:nvSpPr>
          <p:cNvPr id="19" name="Title 1"/>
          <p:cNvSpPr txBox="1">
            <a:spLocks/>
          </p:cNvSpPr>
          <p:nvPr userDrawn="1"/>
        </p:nvSpPr>
        <p:spPr>
          <a:xfrm>
            <a:off x="6293708" y="1679719"/>
            <a:ext cx="2850293" cy="741405"/>
          </a:xfrm>
          <a:prstGeom prst="rect">
            <a:avLst/>
          </a:prstGeom>
          <a:solidFill>
            <a:srgbClr val="006A96">
              <a:alpha val="70000"/>
            </a:srgbClr>
          </a:solidFill>
        </p:spPr>
        <p:txBody>
          <a:bodyPr vert="horz" lIns="182880" tIns="182880" rIns="182880" bIns="182880" rtlCol="0" anchor="ctr" anchorCtr="0">
            <a:noAutofit/>
          </a:bodyPr>
          <a:lstStyle>
            <a:lvl1pPr algn="r" defTabSz="257129" rtl="0" eaLnBrk="1" latinLnBrk="0" hangingPunct="1">
              <a:lnSpc>
                <a:spcPts val="2250"/>
              </a:lnSpc>
              <a:spcBef>
                <a:spcPct val="0"/>
              </a:spcBef>
              <a:buNone/>
              <a:defRPr sz="2400" b="1" kern="1200" baseline="0">
                <a:solidFill>
                  <a:srgbClr val="006A96"/>
                </a:solidFill>
                <a:latin typeface="calibri" charset="0"/>
                <a:ea typeface="+mj-ea"/>
                <a:cs typeface="+mj-cs"/>
              </a:defRPr>
            </a:lvl1pPr>
          </a:lstStyle>
          <a:p>
            <a:pPr algn="l" fontAlgn="ctr">
              <a:lnSpc>
                <a:spcPts val="2000"/>
              </a:lnSpc>
            </a:pPr>
            <a:r>
              <a:rPr lang="en-US" sz="1800" dirty="0">
                <a:solidFill>
                  <a:schemeClr val="bg1"/>
                </a:solidFill>
              </a:rPr>
              <a:t>Title</a:t>
            </a:r>
          </a:p>
          <a:p>
            <a:pPr algn="l" fontAlgn="ctr">
              <a:lnSpc>
                <a:spcPts val="2000"/>
              </a:lnSpc>
            </a:pPr>
            <a:r>
              <a:rPr lang="en-US" sz="1800" dirty="0">
                <a:solidFill>
                  <a:schemeClr val="bg1"/>
                </a:solidFill>
              </a:rPr>
              <a:t>Title</a:t>
            </a:r>
          </a:p>
        </p:txBody>
      </p:sp>
      <p:sp>
        <p:nvSpPr>
          <p:cNvPr id="20" name="Title 1"/>
          <p:cNvSpPr txBox="1">
            <a:spLocks/>
          </p:cNvSpPr>
          <p:nvPr userDrawn="1"/>
        </p:nvSpPr>
        <p:spPr>
          <a:xfrm>
            <a:off x="4893276" y="2747319"/>
            <a:ext cx="1400432" cy="741405"/>
          </a:xfrm>
          <a:prstGeom prst="rect">
            <a:avLst/>
          </a:prstGeom>
          <a:solidFill>
            <a:srgbClr val="006A96">
              <a:alpha val="70000"/>
            </a:srgbClr>
          </a:solidFill>
        </p:spPr>
        <p:txBody>
          <a:bodyPr vert="horz" lIns="91440" tIns="182880" rIns="91440" bIns="182880" rtlCol="0" anchor="ctr" anchorCtr="0">
            <a:noAutofit/>
          </a:bodyPr>
          <a:lstStyle>
            <a:lvl1pPr algn="r" defTabSz="257129" rtl="0" eaLnBrk="1" latinLnBrk="0" hangingPunct="1">
              <a:lnSpc>
                <a:spcPct val="100000"/>
              </a:lnSpc>
              <a:spcBef>
                <a:spcPct val="0"/>
              </a:spcBef>
              <a:buNone/>
              <a:defRPr sz="4800" b="1" kern="1200" baseline="0">
                <a:solidFill>
                  <a:srgbClr val="FFFFFF"/>
                </a:solidFill>
                <a:latin typeface="calibri" charset="0"/>
                <a:ea typeface="+mj-ea"/>
                <a:cs typeface="+mj-cs"/>
              </a:defRPr>
            </a:lvl1pPr>
          </a:lstStyle>
          <a:p>
            <a:r>
              <a:rPr lang="en-US"/>
              <a:t>####</a:t>
            </a:r>
            <a:endParaRPr lang="en-US" dirty="0"/>
          </a:p>
        </p:txBody>
      </p:sp>
      <p:sp>
        <p:nvSpPr>
          <p:cNvPr id="21" name="Title 1"/>
          <p:cNvSpPr txBox="1">
            <a:spLocks/>
          </p:cNvSpPr>
          <p:nvPr userDrawn="1"/>
        </p:nvSpPr>
        <p:spPr>
          <a:xfrm>
            <a:off x="6293708" y="2747319"/>
            <a:ext cx="2850293" cy="741405"/>
          </a:xfrm>
          <a:prstGeom prst="rect">
            <a:avLst/>
          </a:prstGeom>
          <a:solidFill>
            <a:srgbClr val="006A96">
              <a:alpha val="70000"/>
            </a:srgbClr>
          </a:solidFill>
        </p:spPr>
        <p:txBody>
          <a:bodyPr vert="horz" lIns="182880" tIns="182880" rIns="182880" bIns="182880" rtlCol="0" anchor="ctr" anchorCtr="0">
            <a:noAutofit/>
          </a:bodyPr>
          <a:lstStyle>
            <a:lvl1pPr algn="r" defTabSz="257129" rtl="0" eaLnBrk="1" latinLnBrk="0" hangingPunct="1">
              <a:lnSpc>
                <a:spcPts val="2250"/>
              </a:lnSpc>
              <a:spcBef>
                <a:spcPct val="0"/>
              </a:spcBef>
              <a:buNone/>
              <a:defRPr sz="2400" b="1" kern="1200" baseline="0">
                <a:solidFill>
                  <a:srgbClr val="006A96"/>
                </a:solidFill>
                <a:latin typeface="calibri" charset="0"/>
                <a:ea typeface="+mj-ea"/>
                <a:cs typeface="+mj-cs"/>
              </a:defRPr>
            </a:lvl1pPr>
          </a:lstStyle>
          <a:p>
            <a:pPr algn="l" fontAlgn="ctr">
              <a:lnSpc>
                <a:spcPts val="2000"/>
              </a:lnSpc>
            </a:pPr>
            <a:r>
              <a:rPr lang="en-US" sz="1800" dirty="0">
                <a:solidFill>
                  <a:schemeClr val="bg1"/>
                </a:solidFill>
              </a:rPr>
              <a:t>Title</a:t>
            </a:r>
          </a:p>
          <a:p>
            <a:pPr algn="l" fontAlgn="ctr">
              <a:lnSpc>
                <a:spcPts val="2000"/>
              </a:lnSpc>
            </a:pPr>
            <a:r>
              <a:rPr lang="en-US" sz="1800" dirty="0">
                <a:solidFill>
                  <a:schemeClr val="bg1"/>
                </a:solidFill>
              </a:rPr>
              <a:t>Title</a:t>
            </a:r>
          </a:p>
        </p:txBody>
      </p:sp>
      <p:sp>
        <p:nvSpPr>
          <p:cNvPr id="22" name="Title 1"/>
          <p:cNvSpPr txBox="1">
            <a:spLocks/>
          </p:cNvSpPr>
          <p:nvPr userDrawn="1"/>
        </p:nvSpPr>
        <p:spPr>
          <a:xfrm>
            <a:off x="4893276" y="3801762"/>
            <a:ext cx="1400432" cy="741405"/>
          </a:xfrm>
          <a:prstGeom prst="rect">
            <a:avLst/>
          </a:prstGeom>
          <a:solidFill>
            <a:srgbClr val="006A96">
              <a:alpha val="70000"/>
            </a:srgbClr>
          </a:solidFill>
        </p:spPr>
        <p:txBody>
          <a:bodyPr vert="horz" lIns="91440" tIns="182880" rIns="91440" bIns="182880" rtlCol="0" anchor="ctr" anchorCtr="0">
            <a:noAutofit/>
          </a:bodyPr>
          <a:lstStyle>
            <a:lvl1pPr algn="r" defTabSz="257129" rtl="0" eaLnBrk="1" latinLnBrk="0" hangingPunct="1">
              <a:lnSpc>
                <a:spcPct val="100000"/>
              </a:lnSpc>
              <a:spcBef>
                <a:spcPct val="0"/>
              </a:spcBef>
              <a:buNone/>
              <a:defRPr sz="4800" b="1" kern="1200" baseline="0">
                <a:solidFill>
                  <a:srgbClr val="FFFFFF"/>
                </a:solidFill>
                <a:latin typeface="calibri" charset="0"/>
                <a:ea typeface="+mj-ea"/>
                <a:cs typeface="+mj-cs"/>
              </a:defRPr>
            </a:lvl1pPr>
          </a:lstStyle>
          <a:p>
            <a:r>
              <a:rPr lang="en-US"/>
              <a:t>####</a:t>
            </a:r>
            <a:endParaRPr lang="en-US" dirty="0"/>
          </a:p>
        </p:txBody>
      </p:sp>
      <p:sp>
        <p:nvSpPr>
          <p:cNvPr id="25" name="Title 1"/>
          <p:cNvSpPr txBox="1">
            <a:spLocks/>
          </p:cNvSpPr>
          <p:nvPr userDrawn="1"/>
        </p:nvSpPr>
        <p:spPr>
          <a:xfrm>
            <a:off x="6293708" y="3801762"/>
            <a:ext cx="2850293" cy="741405"/>
          </a:xfrm>
          <a:prstGeom prst="rect">
            <a:avLst/>
          </a:prstGeom>
          <a:solidFill>
            <a:srgbClr val="006A96">
              <a:alpha val="70000"/>
            </a:srgbClr>
          </a:solidFill>
        </p:spPr>
        <p:txBody>
          <a:bodyPr vert="horz" lIns="182880" tIns="182880" rIns="182880" bIns="182880" rtlCol="0" anchor="ctr" anchorCtr="0">
            <a:noAutofit/>
          </a:bodyPr>
          <a:lstStyle>
            <a:lvl1pPr algn="r" defTabSz="257129" rtl="0" eaLnBrk="1" latinLnBrk="0" hangingPunct="1">
              <a:lnSpc>
                <a:spcPts val="2250"/>
              </a:lnSpc>
              <a:spcBef>
                <a:spcPct val="0"/>
              </a:spcBef>
              <a:buNone/>
              <a:defRPr sz="2400" b="1" kern="1200" baseline="0">
                <a:solidFill>
                  <a:srgbClr val="006A96"/>
                </a:solidFill>
                <a:latin typeface="calibri" charset="0"/>
                <a:ea typeface="+mj-ea"/>
                <a:cs typeface="+mj-cs"/>
              </a:defRPr>
            </a:lvl1pPr>
          </a:lstStyle>
          <a:p>
            <a:pPr algn="l" fontAlgn="ctr">
              <a:lnSpc>
                <a:spcPts val="2000"/>
              </a:lnSpc>
            </a:pPr>
            <a:r>
              <a:rPr lang="en-US" sz="1800" dirty="0">
                <a:solidFill>
                  <a:schemeClr val="bg1"/>
                </a:solidFill>
              </a:rPr>
              <a:t>Title</a:t>
            </a:r>
          </a:p>
          <a:p>
            <a:pPr algn="l" fontAlgn="ctr">
              <a:lnSpc>
                <a:spcPts val="2000"/>
              </a:lnSpc>
            </a:pPr>
            <a:r>
              <a:rPr lang="en-US" sz="1800" dirty="0">
                <a:solidFill>
                  <a:schemeClr val="bg1"/>
                </a:solidFill>
              </a:rPr>
              <a:t>Title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Content+PhotoLeft">
    <p:bg>
      <p:bgPr>
        <a:solidFill>
          <a:schemeClr val="bg1"/>
        </a:solidFill>
        <a:effectLst/>
      </p:bgPr>
    </p:bg>
    <p:spTree>
      <p:nvGrpSpPr>
        <p:cNvPr id="1" name=""/>
        <p:cNvGrpSpPr/>
        <p:nvPr/>
      </p:nvGrpSpPr>
      <p:grpSpPr>
        <a:xfrm>
          <a:off x="0" y="0"/>
          <a:ext cx="0" cy="0"/>
          <a:chOff x="0" y="0"/>
          <a:chExt cx="0" cy="0"/>
        </a:xfrm>
      </p:grpSpPr>
      <p:sp>
        <p:nvSpPr>
          <p:cNvPr id="7" name="Freeform 6"/>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6A96">
              <a:alpha val="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Picture Placeholder 2"/>
          <p:cNvSpPr>
            <a:spLocks noGrp="1"/>
          </p:cNvSpPr>
          <p:nvPr>
            <p:ph type="pic" idx="14" hasCustomPrompt="1"/>
          </p:nvPr>
        </p:nvSpPr>
        <p:spPr>
          <a:xfrm>
            <a:off x="317500" y="1014293"/>
            <a:ext cx="4760913" cy="3872753"/>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
        <p:nvSpPr>
          <p:cNvPr id="11" name="Title 1"/>
          <p:cNvSpPr>
            <a:spLocks noGrp="1"/>
          </p:cNvSpPr>
          <p:nvPr>
            <p:ph type="ctrTitle" hasCustomPrompt="1"/>
          </p:nvPr>
        </p:nvSpPr>
        <p:spPr>
          <a:xfrm>
            <a:off x="-123568" y="188158"/>
            <a:ext cx="9005882" cy="608855"/>
          </a:xfrm>
          <a:solidFill>
            <a:srgbClr val="006C92"/>
          </a:solidFill>
        </p:spPr>
        <p:txBody>
          <a:bodyPr lIns="457200" tIns="0" rIns="0" bIns="0" anchor="ctr" anchorCtr="0">
            <a:noAutofit/>
          </a:bodyPr>
          <a:lstStyle>
            <a:lvl1pPr algn="l">
              <a:lnSpc>
                <a:spcPts val="1950"/>
              </a:lnSpc>
              <a:defRPr sz="2250" b="1" cap="all" baseline="0">
                <a:solidFill>
                  <a:schemeClr val="bg1"/>
                </a:solidFill>
              </a:defRPr>
            </a:lvl1pPr>
          </a:lstStyle>
          <a:p>
            <a:r>
              <a:rPr lang="en-US" dirty="0"/>
              <a:t>Click to </a:t>
            </a:r>
            <a:r>
              <a:rPr lang="en-US"/>
              <a:t>Add Title</a:t>
            </a:r>
            <a:endParaRPr lang="en-US" dirty="0"/>
          </a:p>
        </p:txBody>
      </p:sp>
      <p:sp>
        <p:nvSpPr>
          <p:cNvPr id="5" name="Content Placeholder 2"/>
          <p:cNvSpPr>
            <a:spLocks noGrp="1"/>
          </p:cNvSpPr>
          <p:nvPr>
            <p:ph idx="11" hasCustomPrompt="1"/>
          </p:nvPr>
        </p:nvSpPr>
        <p:spPr>
          <a:xfrm>
            <a:off x="5293894" y="1014293"/>
            <a:ext cx="3588420" cy="3872753"/>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4787131"/>
      </p:ext>
    </p:extLst>
  </p:cSld>
  <p:clrMapOvr>
    <a:masterClrMapping/>
  </p:clrMapOvr>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Content+PhotoLeft">
    <p:bg>
      <p:bgPr>
        <a:solidFill>
          <a:srgbClr val="006A96"/>
        </a:solidFill>
        <a:effectLst/>
      </p:bgPr>
    </p:bg>
    <p:spTree>
      <p:nvGrpSpPr>
        <p:cNvPr id="1" name=""/>
        <p:cNvGrpSpPr/>
        <p:nvPr/>
      </p:nvGrpSpPr>
      <p:grpSpPr>
        <a:xfrm>
          <a:off x="0" y="0"/>
          <a:ext cx="0" cy="0"/>
          <a:chOff x="0" y="0"/>
          <a:chExt cx="0" cy="0"/>
        </a:xfrm>
      </p:grpSpPr>
      <p:sp>
        <p:nvSpPr>
          <p:cNvPr id="6" name="Freeform 5"/>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5783">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Picture Placeholder 2"/>
          <p:cNvSpPr>
            <a:spLocks noGrp="1"/>
          </p:cNvSpPr>
          <p:nvPr>
            <p:ph type="pic" idx="14" hasCustomPrompt="1"/>
          </p:nvPr>
        </p:nvSpPr>
        <p:spPr>
          <a:xfrm>
            <a:off x="317500" y="1014293"/>
            <a:ext cx="4760913" cy="3872753"/>
          </a:xfrm>
        </p:spPr>
        <p:txBody>
          <a:bodyPr anchor="ctr" anchorCtr="1"/>
          <a:lstStyle>
            <a:lvl1pPr marL="0" indent="0" algn="ctr">
              <a:buNone/>
              <a:defRPr sz="788">
                <a:solidFill>
                  <a:schemeClr val="bg1"/>
                </a:solidFill>
              </a:defRPr>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
        <p:nvSpPr>
          <p:cNvPr id="10" name="Title 1"/>
          <p:cNvSpPr>
            <a:spLocks noGrp="1"/>
          </p:cNvSpPr>
          <p:nvPr>
            <p:ph type="ctrTitle" hasCustomPrompt="1"/>
          </p:nvPr>
        </p:nvSpPr>
        <p:spPr>
          <a:xfrm>
            <a:off x="-123568" y="188158"/>
            <a:ext cx="9005882" cy="608855"/>
          </a:xfrm>
          <a:solidFill>
            <a:schemeClr val="bg1"/>
          </a:solidFill>
        </p:spPr>
        <p:txBody>
          <a:bodyPr lIns="457200" tIns="0" rIns="0" bIns="0" anchor="ctr" anchorCtr="0">
            <a:noAutofit/>
          </a:bodyPr>
          <a:lstStyle>
            <a:lvl1pPr algn="l">
              <a:lnSpc>
                <a:spcPts val="1950"/>
              </a:lnSpc>
              <a:defRPr sz="2250" b="1" cap="all" baseline="0">
                <a:solidFill>
                  <a:srgbClr val="006C92"/>
                </a:solidFill>
              </a:defRPr>
            </a:lvl1pPr>
          </a:lstStyle>
          <a:p>
            <a:r>
              <a:rPr lang="en-US" dirty="0"/>
              <a:t>Click to Add Title</a:t>
            </a:r>
          </a:p>
        </p:txBody>
      </p:sp>
      <p:sp>
        <p:nvSpPr>
          <p:cNvPr id="5" name="Content Placeholder 2"/>
          <p:cNvSpPr>
            <a:spLocks noGrp="1"/>
          </p:cNvSpPr>
          <p:nvPr>
            <p:ph idx="11" hasCustomPrompt="1"/>
          </p:nvPr>
        </p:nvSpPr>
        <p:spPr>
          <a:xfrm>
            <a:off x="5293894" y="1014293"/>
            <a:ext cx="3588420" cy="3872753"/>
          </a:xfrm>
        </p:spPr>
        <p:txBody>
          <a:bodyPr lIns="0" tIns="0" rIns="0" bIns="0"/>
          <a:lstStyle>
            <a:lvl1pPr marL="257175" indent="-257175">
              <a:lnSpc>
                <a:spcPts val="1350"/>
              </a:lnSpc>
              <a:spcBef>
                <a:spcPts val="450"/>
              </a:spcBef>
              <a:spcAft>
                <a:spcPts val="900"/>
              </a:spcAft>
              <a:buClr>
                <a:schemeClr val="bg1"/>
              </a:buClr>
              <a:buFont typeface="Arial" charset="0"/>
              <a:buChar char="•"/>
              <a:defRPr sz="1500">
                <a:solidFill>
                  <a:schemeClr val="bg1"/>
                </a:solidFill>
              </a:defRPr>
            </a:lvl1pPr>
            <a:lvl2pPr marL="514302" indent="-257175">
              <a:lnSpc>
                <a:spcPts val="1350"/>
              </a:lnSpc>
              <a:spcBef>
                <a:spcPts val="450"/>
              </a:spcBef>
              <a:spcAft>
                <a:spcPts val="900"/>
              </a:spcAft>
              <a:buClr>
                <a:schemeClr val="bg1"/>
              </a:buClr>
              <a:buFont typeface="Arial" charset="0"/>
              <a:buChar char="•"/>
              <a:defRPr sz="1500">
                <a:solidFill>
                  <a:schemeClr val="bg1"/>
                </a:solidFill>
              </a:defRPr>
            </a:lvl2pPr>
            <a:lvl3pPr marL="771432" indent="-257175">
              <a:lnSpc>
                <a:spcPts val="1350"/>
              </a:lnSpc>
              <a:spcBef>
                <a:spcPts val="450"/>
              </a:spcBef>
              <a:spcAft>
                <a:spcPts val="900"/>
              </a:spcAft>
              <a:buClr>
                <a:schemeClr val="bg1"/>
              </a:buClr>
              <a:buFont typeface="Arial" charset="0"/>
              <a:buChar char="•"/>
              <a:defRPr sz="1500">
                <a:solidFill>
                  <a:schemeClr val="bg1"/>
                </a:solidFill>
              </a:defRPr>
            </a:lvl3pPr>
            <a:lvl4pPr marL="1028560" indent="-257175">
              <a:lnSpc>
                <a:spcPts val="1350"/>
              </a:lnSpc>
              <a:spcBef>
                <a:spcPts val="450"/>
              </a:spcBef>
              <a:spcAft>
                <a:spcPts val="900"/>
              </a:spcAft>
              <a:buClr>
                <a:schemeClr val="bg1"/>
              </a:buClr>
              <a:buFont typeface="Arial" charset="0"/>
              <a:buChar char="•"/>
              <a:defRPr sz="1500">
                <a:solidFill>
                  <a:schemeClr val="bg1"/>
                </a:solidFill>
              </a:defRPr>
            </a:lvl4pPr>
            <a:lvl5pPr marL="1285688" indent="-257175">
              <a:lnSpc>
                <a:spcPts val="1350"/>
              </a:lnSpc>
              <a:spcBef>
                <a:spcPts val="450"/>
              </a:spcBef>
              <a:spcAft>
                <a:spcPts val="900"/>
              </a:spcAft>
              <a:buClr>
                <a:schemeClr val="bg1"/>
              </a:buClr>
              <a:buFont typeface="Arial" charset="0"/>
              <a:buChar char="•"/>
              <a:defRPr sz="150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1010215"/>
      </p:ext>
    </p:extLst>
  </p:cSld>
  <p:clrMapOvr>
    <a:masterClrMapping/>
  </p:clrMapOvr>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Content+PhotoLeft">
    <p:bg>
      <p:bgPr>
        <a:solidFill>
          <a:schemeClr val="bg1"/>
        </a:solidFill>
        <a:effectLst/>
      </p:bgPr>
    </p:bg>
    <p:spTree>
      <p:nvGrpSpPr>
        <p:cNvPr id="1" name=""/>
        <p:cNvGrpSpPr/>
        <p:nvPr/>
      </p:nvGrpSpPr>
      <p:grpSpPr>
        <a:xfrm>
          <a:off x="0" y="0"/>
          <a:ext cx="0" cy="0"/>
          <a:chOff x="0" y="0"/>
          <a:chExt cx="0" cy="0"/>
        </a:xfrm>
      </p:grpSpPr>
      <p:sp>
        <p:nvSpPr>
          <p:cNvPr id="10" name="Freeform 9"/>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6A96">
              <a:alpha val="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Picture Placeholder 2"/>
          <p:cNvSpPr>
            <a:spLocks noGrp="1"/>
          </p:cNvSpPr>
          <p:nvPr>
            <p:ph type="pic" idx="14" hasCustomPrompt="1"/>
          </p:nvPr>
        </p:nvSpPr>
        <p:spPr>
          <a:xfrm>
            <a:off x="4149207" y="1014294"/>
            <a:ext cx="4733107" cy="1950288"/>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
        <p:nvSpPr>
          <p:cNvPr id="5" name="Title 1"/>
          <p:cNvSpPr>
            <a:spLocks noGrp="1"/>
          </p:cNvSpPr>
          <p:nvPr>
            <p:ph type="ctrTitle" hasCustomPrompt="1"/>
          </p:nvPr>
        </p:nvSpPr>
        <p:spPr>
          <a:xfrm>
            <a:off x="-123568" y="188158"/>
            <a:ext cx="9005882" cy="608855"/>
          </a:xfrm>
          <a:solidFill>
            <a:srgbClr val="006C92"/>
          </a:solidFill>
        </p:spPr>
        <p:txBody>
          <a:bodyPr lIns="457200" tIns="0" rIns="0" bIns="0" anchor="ctr" anchorCtr="0">
            <a:noAutofit/>
          </a:bodyPr>
          <a:lstStyle>
            <a:lvl1pPr algn="l">
              <a:lnSpc>
                <a:spcPts val="1950"/>
              </a:lnSpc>
              <a:defRPr sz="2250" b="1" cap="all" baseline="0">
                <a:solidFill>
                  <a:schemeClr val="bg1"/>
                </a:solidFill>
              </a:defRPr>
            </a:lvl1pPr>
          </a:lstStyle>
          <a:p>
            <a:r>
              <a:rPr lang="en-US" dirty="0"/>
              <a:t>Click to </a:t>
            </a:r>
            <a:r>
              <a:rPr lang="en-US"/>
              <a:t>Add Title</a:t>
            </a:r>
            <a:endParaRPr lang="en-US" dirty="0"/>
          </a:p>
        </p:txBody>
      </p:sp>
      <p:sp>
        <p:nvSpPr>
          <p:cNvPr id="6" name="Content Placeholder 2"/>
          <p:cNvSpPr>
            <a:spLocks noGrp="1"/>
          </p:cNvSpPr>
          <p:nvPr>
            <p:ph idx="11" hasCustomPrompt="1"/>
          </p:nvPr>
        </p:nvSpPr>
        <p:spPr>
          <a:xfrm>
            <a:off x="346509" y="1014293"/>
            <a:ext cx="3588420" cy="3872753"/>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a:extLst>
              <a:ext uri="{FF2B5EF4-FFF2-40B4-BE49-F238E27FC236}">
                <a16:creationId xmlns:a16="http://schemas.microsoft.com/office/drawing/2014/main" id="{3F930F5E-2E9F-5E4A-B5B7-CC7C969645BF}"/>
              </a:ext>
            </a:extLst>
          </p:cNvPr>
          <p:cNvSpPr>
            <a:spLocks noGrp="1"/>
          </p:cNvSpPr>
          <p:nvPr>
            <p:ph type="pic" idx="15" hasCustomPrompt="1"/>
          </p:nvPr>
        </p:nvSpPr>
        <p:spPr>
          <a:xfrm>
            <a:off x="4149207" y="3060834"/>
            <a:ext cx="4733107" cy="2071317"/>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Tree>
    <p:extLst>
      <p:ext uri="{BB962C8B-B14F-4D97-AF65-F5344CB8AC3E}">
        <p14:creationId xmlns:p14="http://schemas.microsoft.com/office/powerpoint/2010/main" val="733333367"/>
      </p:ext>
    </p:extLst>
  </p:cSld>
  <p:clrMapOvr>
    <a:masterClrMapping/>
  </p:clrMapOvr>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Title+Content+PhotoLeft">
    <p:bg>
      <p:bgPr>
        <a:solidFill>
          <a:srgbClr val="006A96"/>
        </a:solidFill>
        <a:effectLst/>
      </p:bgPr>
    </p:bg>
    <p:spTree>
      <p:nvGrpSpPr>
        <p:cNvPr id="1" name=""/>
        <p:cNvGrpSpPr/>
        <p:nvPr/>
      </p:nvGrpSpPr>
      <p:grpSpPr>
        <a:xfrm>
          <a:off x="0" y="0"/>
          <a:ext cx="0" cy="0"/>
          <a:chOff x="0" y="0"/>
          <a:chExt cx="0" cy="0"/>
        </a:xfrm>
      </p:grpSpPr>
      <p:sp>
        <p:nvSpPr>
          <p:cNvPr id="7" name="Freeform 6"/>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5783">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1"/>
          <p:cNvSpPr>
            <a:spLocks noGrp="1"/>
          </p:cNvSpPr>
          <p:nvPr>
            <p:ph type="ctrTitle" hasCustomPrompt="1"/>
          </p:nvPr>
        </p:nvSpPr>
        <p:spPr>
          <a:xfrm>
            <a:off x="-123568" y="188158"/>
            <a:ext cx="9005882" cy="608855"/>
          </a:xfrm>
          <a:solidFill>
            <a:schemeClr val="bg1"/>
          </a:solidFill>
        </p:spPr>
        <p:txBody>
          <a:bodyPr lIns="457200" tIns="0" rIns="0" bIns="0" anchor="ctr" anchorCtr="0">
            <a:noAutofit/>
          </a:bodyPr>
          <a:lstStyle>
            <a:lvl1pPr algn="l">
              <a:lnSpc>
                <a:spcPts val="1950"/>
              </a:lnSpc>
              <a:defRPr sz="2250" b="1" cap="all" baseline="0">
                <a:solidFill>
                  <a:srgbClr val="006C92"/>
                </a:solidFill>
              </a:defRPr>
            </a:lvl1pPr>
          </a:lstStyle>
          <a:p>
            <a:r>
              <a:rPr lang="en-US" dirty="0"/>
              <a:t>Click to Add Title</a:t>
            </a:r>
          </a:p>
        </p:txBody>
      </p:sp>
      <p:sp>
        <p:nvSpPr>
          <p:cNvPr id="6" name="Content Placeholder 2"/>
          <p:cNvSpPr>
            <a:spLocks noGrp="1"/>
          </p:cNvSpPr>
          <p:nvPr>
            <p:ph idx="11" hasCustomPrompt="1"/>
          </p:nvPr>
        </p:nvSpPr>
        <p:spPr>
          <a:xfrm>
            <a:off x="304800" y="1025818"/>
            <a:ext cx="4182979" cy="3861227"/>
          </a:xfrm>
        </p:spPr>
        <p:txBody>
          <a:bodyPr lIns="0" tIns="0" rIns="0" bIns="0"/>
          <a:lstStyle>
            <a:lvl1pPr marL="257175" indent="-257175">
              <a:lnSpc>
                <a:spcPts val="1350"/>
              </a:lnSpc>
              <a:spcBef>
                <a:spcPts val="450"/>
              </a:spcBef>
              <a:spcAft>
                <a:spcPts val="900"/>
              </a:spcAft>
              <a:buClr>
                <a:schemeClr val="bg1"/>
              </a:buClr>
              <a:buFont typeface="Arial" charset="0"/>
              <a:buChar char="•"/>
              <a:defRPr sz="1500">
                <a:solidFill>
                  <a:schemeClr val="bg1"/>
                </a:solidFill>
              </a:defRPr>
            </a:lvl1pPr>
            <a:lvl2pPr marL="514302" indent="-257175">
              <a:lnSpc>
                <a:spcPts val="1350"/>
              </a:lnSpc>
              <a:spcBef>
                <a:spcPts val="450"/>
              </a:spcBef>
              <a:spcAft>
                <a:spcPts val="900"/>
              </a:spcAft>
              <a:buClr>
                <a:schemeClr val="bg1"/>
              </a:buClr>
              <a:buFont typeface="Arial" charset="0"/>
              <a:buChar char="•"/>
              <a:defRPr sz="1500">
                <a:solidFill>
                  <a:schemeClr val="bg1"/>
                </a:solidFill>
              </a:defRPr>
            </a:lvl2pPr>
            <a:lvl3pPr marL="771432" indent="-257175">
              <a:lnSpc>
                <a:spcPts val="1350"/>
              </a:lnSpc>
              <a:spcBef>
                <a:spcPts val="450"/>
              </a:spcBef>
              <a:spcAft>
                <a:spcPts val="900"/>
              </a:spcAft>
              <a:buClr>
                <a:schemeClr val="bg1"/>
              </a:buClr>
              <a:buFont typeface="Arial" charset="0"/>
              <a:buChar char="•"/>
              <a:defRPr sz="1500">
                <a:solidFill>
                  <a:schemeClr val="bg1"/>
                </a:solidFill>
              </a:defRPr>
            </a:lvl3pPr>
            <a:lvl4pPr marL="1028560" indent="-257175">
              <a:lnSpc>
                <a:spcPts val="1350"/>
              </a:lnSpc>
              <a:spcBef>
                <a:spcPts val="450"/>
              </a:spcBef>
              <a:spcAft>
                <a:spcPts val="900"/>
              </a:spcAft>
              <a:buClr>
                <a:schemeClr val="bg1"/>
              </a:buClr>
              <a:buFont typeface="Arial" charset="0"/>
              <a:buChar char="•"/>
              <a:defRPr sz="1500">
                <a:solidFill>
                  <a:schemeClr val="bg1"/>
                </a:solidFill>
              </a:defRPr>
            </a:lvl4pPr>
            <a:lvl5pPr marL="1285688" indent="-257175">
              <a:lnSpc>
                <a:spcPts val="1350"/>
              </a:lnSpc>
              <a:spcBef>
                <a:spcPts val="450"/>
              </a:spcBef>
              <a:spcAft>
                <a:spcPts val="900"/>
              </a:spcAft>
              <a:buClr>
                <a:schemeClr val="bg1"/>
              </a:buClr>
              <a:buFont typeface="Arial" charset="0"/>
              <a:buChar char="•"/>
              <a:defRPr sz="150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D7D22FAA-F621-7145-8FBD-4824E3A60399}"/>
              </a:ext>
            </a:extLst>
          </p:cNvPr>
          <p:cNvSpPr>
            <a:spLocks noGrp="1"/>
          </p:cNvSpPr>
          <p:nvPr>
            <p:ph idx="12" hasCustomPrompt="1"/>
          </p:nvPr>
        </p:nvSpPr>
        <p:spPr>
          <a:xfrm>
            <a:off x="4642184" y="1025818"/>
            <a:ext cx="4182979" cy="3861227"/>
          </a:xfrm>
        </p:spPr>
        <p:txBody>
          <a:bodyPr lIns="0" tIns="0" rIns="0" bIns="0"/>
          <a:lstStyle>
            <a:lvl1pPr marL="257175" indent="-257175">
              <a:lnSpc>
                <a:spcPts val="1350"/>
              </a:lnSpc>
              <a:spcBef>
                <a:spcPts val="450"/>
              </a:spcBef>
              <a:spcAft>
                <a:spcPts val="900"/>
              </a:spcAft>
              <a:buClr>
                <a:schemeClr val="bg1"/>
              </a:buClr>
              <a:buFont typeface="Arial" charset="0"/>
              <a:buChar char="•"/>
              <a:defRPr sz="1500">
                <a:solidFill>
                  <a:schemeClr val="bg1"/>
                </a:solidFill>
              </a:defRPr>
            </a:lvl1pPr>
            <a:lvl2pPr marL="514302" indent="-257175">
              <a:lnSpc>
                <a:spcPts val="1350"/>
              </a:lnSpc>
              <a:spcBef>
                <a:spcPts val="450"/>
              </a:spcBef>
              <a:spcAft>
                <a:spcPts val="900"/>
              </a:spcAft>
              <a:buClr>
                <a:schemeClr val="bg1"/>
              </a:buClr>
              <a:buFont typeface="Arial" charset="0"/>
              <a:buChar char="•"/>
              <a:defRPr sz="1500">
                <a:solidFill>
                  <a:schemeClr val="bg1"/>
                </a:solidFill>
              </a:defRPr>
            </a:lvl2pPr>
            <a:lvl3pPr marL="771432" indent="-257175">
              <a:lnSpc>
                <a:spcPts val="1350"/>
              </a:lnSpc>
              <a:spcBef>
                <a:spcPts val="450"/>
              </a:spcBef>
              <a:spcAft>
                <a:spcPts val="900"/>
              </a:spcAft>
              <a:buClr>
                <a:schemeClr val="bg1"/>
              </a:buClr>
              <a:buFont typeface="Arial" charset="0"/>
              <a:buChar char="•"/>
              <a:defRPr sz="1500">
                <a:solidFill>
                  <a:schemeClr val="bg1"/>
                </a:solidFill>
              </a:defRPr>
            </a:lvl3pPr>
            <a:lvl4pPr marL="1028560" indent="-257175">
              <a:lnSpc>
                <a:spcPts val="1350"/>
              </a:lnSpc>
              <a:spcBef>
                <a:spcPts val="450"/>
              </a:spcBef>
              <a:spcAft>
                <a:spcPts val="900"/>
              </a:spcAft>
              <a:buClr>
                <a:schemeClr val="bg1"/>
              </a:buClr>
              <a:buFont typeface="Arial" charset="0"/>
              <a:buChar char="•"/>
              <a:defRPr sz="1500">
                <a:solidFill>
                  <a:schemeClr val="bg1"/>
                </a:solidFill>
              </a:defRPr>
            </a:lvl4pPr>
            <a:lvl5pPr marL="1285688" indent="-257175">
              <a:lnSpc>
                <a:spcPts val="1350"/>
              </a:lnSpc>
              <a:spcBef>
                <a:spcPts val="450"/>
              </a:spcBef>
              <a:spcAft>
                <a:spcPts val="900"/>
              </a:spcAft>
              <a:buClr>
                <a:schemeClr val="bg1"/>
              </a:buClr>
              <a:buFont typeface="Arial" charset="0"/>
              <a:buChar char="•"/>
              <a:defRPr sz="150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13292571"/>
      </p:ext>
    </p:extLst>
  </p:cSld>
  <p:clrMapOvr>
    <a:masterClrMapping/>
  </p:clrMapOvr>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Content+PhotoLeft">
    <p:bg>
      <p:bgPr>
        <a:solidFill>
          <a:schemeClr val="bg1"/>
        </a:solidFill>
        <a:effectLst/>
      </p:bgPr>
    </p:bg>
    <p:spTree>
      <p:nvGrpSpPr>
        <p:cNvPr id="1" name=""/>
        <p:cNvGrpSpPr/>
        <p:nvPr/>
      </p:nvGrpSpPr>
      <p:grpSpPr>
        <a:xfrm>
          <a:off x="0" y="0"/>
          <a:ext cx="0" cy="0"/>
          <a:chOff x="0" y="0"/>
          <a:chExt cx="0" cy="0"/>
        </a:xfrm>
      </p:grpSpPr>
      <p:sp>
        <p:nvSpPr>
          <p:cNvPr id="10" name="Freeform 9"/>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6A96">
              <a:alpha val="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1"/>
          <p:cNvSpPr>
            <a:spLocks noGrp="1"/>
          </p:cNvSpPr>
          <p:nvPr>
            <p:ph type="ctrTitle" hasCustomPrompt="1"/>
          </p:nvPr>
        </p:nvSpPr>
        <p:spPr>
          <a:xfrm>
            <a:off x="-123568" y="188158"/>
            <a:ext cx="9005882" cy="608855"/>
          </a:xfrm>
          <a:solidFill>
            <a:srgbClr val="006C92"/>
          </a:solidFill>
        </p:spPr>
        <p:txBody>
          <a:bodyPr lIns="457200" tIns="0" rIns="0" bIns="0" anchor="ctr" anchorCtr="0">
            <a:noAutofit/>
          </a:bodyPr>
          <a:lstStyle>
            <a:lvl1pPr algn="l">
              <a:lnSpc>
                <a:spcPts val="1950"/>
              </a:lnSpc>
              <a:defRPr sz="2250" b="1" cap="all" baseline="0">
                <a:solidFill>
                  <a:schemeClr val="bg1"/>
                </a:solidFill>
              </a:defRPr>
            </a:lvl1pPr>
          </a:lstStyle>
          <a:p>
            <a:r>
              <a:rPr lang="en-US" dirty="0"/>
              <a:t>Click to </a:t>
            </a:r>
            <a:r>
              <a:rPr lang="en-US"/>
              <a:t>Add Title</a:t>
            </a:r>
            <a:endParaRPr lang="en-US" dirty="0"/>
          </a:p>
        </p:txBody>
      </p:sp>
      <p:sp>
        <p:nvSpPr>
          <p:cNvPr id="6" name="Content Placeholder 2"/>
          <p:cNvSpPr>
            <a:spLocks noGrp="1"/>
          </p:cNvSpPr>
          <p:nvPr>
            <p:ph idx="11" hasCustomPrompt="1"/>
          </p:nvPr>
        </p:nvSpPr>
        <p:spPr>
          <a:xfrm>
            <a:off x="304800" y="1013572"/>
            <a:ext cx="4182979" cy="3872753"/>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93F25091-C0E8-024D-9413-E0510848B355}"/>
              </a:ext>
            </a:extLst>
          </p:cNvPr>
          <p:cNvSpPr>
            <a:spLocks noGrp="1"/>
          </p:cNvSpPr>
          <p:nvPr>
            <p:ph idx="12" hasCustomPrompt="1"/>
          </p:nvPr>
        </p:nvSpPr>
        <p:spPr>
          <a:xfrm>
            <a:off x="4650205" y="1013572"/>
            <a:ext cx="4174959" cy="3872753"/>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0392264"/>
      </p:ext>
    </p:extLst>
  </p:cSld>
  <p:clrMapOvr>
    <a:masterClrMapping/>
  </p:clrMapOvr>
  <p:extLst>
    <p:ext uri="{DCECCB84-F9BA-43D5-87BE-67443E8EF086}">
      <p15:sldGuideLst xmlns:p15="http://schemas.microsoft.com/office/powerpoint/2012/main">
        <p15:guide id="1" orient="horz" pos="16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bg1"/>
        </a:solidFill>
        <a:effectLst/>
      </p:bgPr>
    </p:bg>
    <p:spTree>
      <p:nvGrpSpPr>
        <p:cNvPr id="1" name=""/>
        <p:cNvGrpSpPr/>
        <p:nvPr/>
      </p:nvGrpSpPr>
      <p:grpSpPr>
        <a:xfrm>
          <a:off x="0" y="0"/>
          <a:ext cx="0" cy="0"/>
          <a:chOff x="0" y="0"/>
          <a:chExt cx="0" cy="0"/>
        </a:xfrm>
      </p:grpSpPr>
      <p:sp>
        <p:nvSpPr>
          <p:cNvPr id="9" name="Freeform 8"/>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6A96">
              <a:alpha val="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Picture Placeholder 2"/>
          <p:cNvSpPr>
            <a:spLocks noGrp="1"/>
          </p:cNvSpPr>
          <p:nvPr>
            <p:ph type="pic" idx="14" hasCustomPrompt="1"/>
          </p:nvPr>
        </p:nvSpPr>
        <p:spPr>
          <a:xfrm>
            <a:off x="390068" y="1038134"/>
            <a:ext cx="1890144" cy="2650991"/>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
        <p:nvSpPr>
          <p:cNvPr id="5" name="Title 1"/>
          <p:cNvSpPr>
            <a:spLocks noGrp="1"/>
          </p:cNvSpPr>
          <p:nvPr>
            <p:ph type="ctrTitle" hasCustomPrompt="1"/>
          </p:nvPr>
        </p:nvSpPr>
        <p:spPr>
          <a:xfrm>
            <a:off x="-123568" y="188158"/>
            <a:ext cx="9005882" cy="608855"/>
          </a:xfrm>
          <a:solidFill>
            <a:srgbClr val="006C92"/>
          </a:solidFill>
        </p:spPr>
        <p:txBody>
          <a:bodyPr lIns="457200" tIns="0" rIns="0" bIns="0" anchor="ctr" anchorCtr="0">
            <a:noAutofit/>
          </a:bodyPr>
          <a:lstStyle>
            <a:lvl1pPr algn="l">
              <a:lnSpc>
                <a:spcPts val="1950"/>
              </a:lnSpc>
              <a:defRPr sz="2250" b="1" cap="all" baseline="0">
                <a:solidFill>
                  <a:schemeClr val="bg1"/>
                </a:solidFill>
              </a:defRPr>
            </a:lvl1pPr>
          </a:lstStyle>
          <a:p>
            <a:r>
              <a:rPr lang="en-US" dirty="0"/>
              <a:t>Click to </a:t>
            </a:r>
            <a:r>
              <a:rPr lang="en-US"/>
              <a:t>Add Title</a:t>
            </a:r>
            <a:endParaRPr lang="en-US" dirty="0"/>
          </a:p>
        </p:txBody>
      </p:sp>
      <p:sp>
        <p:nvSpPr>
          <p:cNvPr id="6" name="Content Placeholder 2"/>
          <p:cNvSpPr>
            <a:spLocks noGrp="1"/>
          </p:cNvSpPr>
          <p:nvPr>
            <p:ph idx="11" hasCustomPrompt="1"/>
          </p:nvPr>
        </p:nvSpPr>
        <p:spPr>
          <a:xfrm>
            <a:off x="390069" y="3824935"/>
            <a:ext cx="1890143" cy="1062111"/>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Picture Placeholder 2">
            <a:extLst>
              <a:ext uri="{FF2B5EF4-FFF2-40B4-BE49-F238E27FC236}">
                <a16:creationId xmlns:a16="http://schemas.microsoft.com/office/drawing/2014/main" id="{2777F2C5-35B6-464D-8F6B-311C7C03DABF}"/>
              </a:ext>
            </a:extLst>
          </p:cNvPr>
          <p:cNvSpPr>
            <a:spLocks noGrp="1"/>
          </p:cNvSpPr>
          <p:nvPr>
            <p:ph type="pic" idx="15" hasCustomPrompt="1"/>
          </p:nvPr>
        </p:nvSpPr>
        <p:spPr>
          <a:xfrm>
            <a:off x="2510164" y="1038134"/>
            <a:ext cx="1890144" cy="2650991"/>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
        <p:nvSpPr>
          <p:cNvPr id="16" name="Content Placeholder 2">
            <a:extLst>
              <a:ext uri="{FF2B5EF4-FFF2-40B4-BE49-F238E27FC236}">
                <a16:creationId xmlns:a16="http://schemas.microsoft.com/office/drawing/2014/main" id="{1718862E-706E-4A4F-B3C6-F7E777A1A354}"/>
              </a:ext>
            </a:extLst>
          </p:cNvPr>
          <p:cNvSpPr>
            <a:spLocks noGrp="1"/>
          </p:cNvSpPr>
          <p:nvPr>
            <p:ph idx="16" hasCustomPrompt="1"/>
          </p:nvPr>
        </p:nvSpPr>
        <p:spPr>
          <a:xfrm>
            <a:off x="2510165" y="3824935"/>
            <a:ext cx="1890143" cy="1062111"/>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Picture Placeholder 2">
            <a:extLst>
              <a:ext uri="{FF2B5EF4-FFF2-40B4-BE49-F238E27FC236}">
                <a16:creationId xmlns:a16="http://schemas.microsoft.com/office/drawing/2014/main" id="{071FF69E-D217-7747-8B6F-F0E1F6A6D343}"/>
              </a:ext>
            </a:extLst>
          </p:cNvPr>
          <p:cNvSpPr>
            <a:spLocks noGrp="1"/>
          </p:cNvSpPr>
          <p:nvPr>
            <p:ph type="pic" idx="17" hasCustomPrompt="1"/>
          </p:nvPr>
        </p:nvSpPr>
        <p:spPr>
          <a:xfrm>
            <a:off x="4630260" y="1038134"/>
            <a:ext cx="1890144" cy="2650991"/>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
        <p:nvSpPr>
          <p:cNvPr id="18" name="Content Placeholder 2">
            <a:extLst>
              <a:ext uri="{FF2B5EF4-FFF2-40B4-BE49-F238E27FC236}">
                <a16:creationId xmlns:a16="http://schemas.microsoft.com/office/drawing/2014/main" id="{A92CB59A-9D31-9742-8D51-8EDA03CD8403}"/>
              </a:ext>
            </a:extLst>
          </p:cNvPr>
          <p:cNvSpPr>
            <a:spLocks noGrp="1"/>
          </p:cNvSpPr>
          <p:nvPr>
            <p:ph idx="18" hasCustomPrompt="1"/>
          </p:nvPr>
        </p:nvSpPr>
        <p:spPr>
          <a:xfrm>
            <a:off x="4630261" y="3824935"/>
            <a:ext cx="1890143" cy="1062111"/>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Picture Placeholder 2">
            <a:extLst>
              <a:ext uri="{FF2B5EF4-FFF2-40B4-BE49-F238E27FC236}">
                <a16:creationId xmlns:a16="http://schemas.microsoft.com/office/drawing/2014/main" id="{ECF20C02-E6ED-9746-84B4-D37010FD6A96}"/>
              </a:ext>
            </a:extLst>
          </p:cNvPr>
          <p:cNvSpPr>
            <a:spLocks noGrp="1"/>
          </p:cNvSpPr>
          <p:nvPr>
            <p:ph type="pic" idx="19" hasCustomPrompt="1"/>
          </p:nvPr>
        </p:nvSpPr>
        <p:spPr>
          <a:xfrm>
            <a:off x="6808747" y="1047762"/>
            <a:ext cx="1890144" cy="2650991"/>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
        <p:nvSpPr>
          <p:cNvPr id="20" name="Content Placeholder 2">
            <a:extLst>
              <a:ext uri="{FF2B5EF4-FFF2-40B4-BE49-F238E27FC236}">
                <a16:creationId xmlns:a16="http://schemas.microsoft.com/office/drawing/2014/main" id="{BF415AC4-7E3C-BE40-B2EB-DB83CF813E25}"/>
              </a:ext>
            </a:extLst>
          </p:cNvPr>
          <p:cNvSpPr>
            <a:spLocks noGrp="1"/>
          </p:cNvSpPr>
          <p:nvPr>
            <p:ph idx="20" hasCustomPrompt="1"/>
          </p:nvPr>
        </p:nvSpPr>
        <p:spPr>
          <a:xfrm>
            <a:off x="6808748" y="3834563"/>
            <a:ext cx="1890143" cy="1062111"/>
          </a:xfrm>
        </p:spPr>
        <p:txBody>
          <a:bodyPr lIns="0" tIns="0" rIns="0" bIns="0"/>
          <a:lstStyle>
            <a:lvl1pPr marL="0" indent="0">
              <a:lnSpc>
                <a:spcPts val="1350"/>
              </a:lnSpc>
              <a:spcBef>
                <a:spcPts val="450"/>
              </a:spcBef>
              <a:spcAft>
                <a:spcPts val="900"/>
              </a:spcAft>
              <a:buClr>
                <a:srgbClr val="0C68AC"/>
              </a:buClr>
              <a:buNone/>
              <a:defRPr sz="1500">
                <a:solidFill>
                  <a:srgbClr val="006C92"/>
                </a:solidFill>
              </a:defRPr>
            </a:lvl1pPr>
            <a:lvl2pPr marL="257127" indent="0">
              <a:lnSpc>
                <a:spcPts val="1350"/>
              </a:lnSpc>
              <a:spcBef>
                <a:spcPts val="450"/>
              </a:spcBef>
              <a:spcAft>
                <a:spcPts val="900"/>
              </a:spcAft>
              <a:buClr>
                <a:srgbClr val="0C68AC"/>
              </a:buClr>
              <a:buNone/>
              <a:defRPr sz="1500">
                <a:solidFill>
                  <a:srgbClr val="006C92"/>
                </a:solidFill>
              </a:defRPr>
            </a:lvl2pPr>
            <a:lvl3pPr marL="514257" indent="0">
              <a:lnSpc>
                <a:spcPts val="1350"/>
              </a:lnSpc>
              <a:spcBef>
                <a:spcPts val="450"/>
              </a:spcBef>
              <a:spcAft>
                <a:spcPts val="900"/>
              </a:spcAft>
              <a:buClr>
                <a:srgbClr val="0C68AC"/>
              </a:buClr>
              <a:buNone/>
              <a:defRPr sz="1500">
                <a:solidFill>
                  <a:srgbClr val="006C92"/>
                </a:solidFill>
              </a:defRPr>
            </a:lvl3pPr>
            <a:lvl4pPr marL="771385" indent="0">
              <a:lnSpc>
                <a:spcPts val="1350"/>
              </a:lnSpc>
              <a:spcBef>
                <a:spcPts val="450"/>
              </a:spcBef>
              <a:spcAft>
                <a:spcPts val="900"/>
              </a:spcAft>
              <a:buClr>
                <a:srgbClr val="0C68AC"/>
              </a:buClr>
              <a:buNone/>
              <a:defRPr sz="1500">
                <a:solidFill>
                  <a:srgbClr val="006C92"/>
                </a:solidFill>
              </a:defRPr>
            </a:lvl4pPr>
            <a:lvl5pPr marL="1028513" indent="0">
              <a:lnSpc>
                <a:spcPts val="1350"/>
              </a:lnSpc>
              <a:spcBef>
                <a:spcPts val="450"/>
              </a:spcBef>
              <a:spcAft>
                <a:spcPts val="900"/>
              </a:spcAft>
              <a:buClr>
                <a:srgbClr val="0C68AC"/>
              </a:buClr>
              <a:buNone/>
              <a:defRPr sz="1500">
                <a:solidFill>
                  <a:srgbClr val="006C92"/>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2">
            <a:extLst>
              <a:ext uri="{FF2B5EF4-FFF2-40B4-BE49-F238E27FC236}">
                <a16:creationId xmlns:a16="http://schemas.microsoft.com/office/drawing/2014/main" id="{E2CE2343-9E5E-944E-B5CE-D62602748FE6}"/>
              </a:ext>
            </a:extLst>
          </p:cNvPr>
          <p:cNvSpPr>
            <a:spLocks noGrp="1"/>
          </p:cNvSpPr>
          <p:nvPr>
            <p:ph type="pic" idx="21" hasCustomPrompt="1"/>
          </p:nvPr>
        </p:nvSpPr>
        <p:spPr>
          <a:xfrm>
            <a:off x="-2456735" y="1173944"/>
            <a:ext cx="1890144" cy="2650991"/>
          </a:xfrm>
        </p:spPr>
        <p:txBody>
          <a:bodyPr anchor="ctr" anchorCtr="1"/>
          <a:lstStyle>
            <a:lvl1pPr marL="0" indent="0" algn="ctr">
              <a:buNone/>
              <a:defRPr sz="788"/>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Tree>
    <p:extLst>
      <p:ext uri="{BB962C8B-B14F-4D97-AF65-F5344CB8AC3E}">
        <p14:creationId xmlns:p14="http://schemas.microsoft.com/office/powerpoint/2010/main" val="5370221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don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BEA7A1-85ED-FE46-9D72-66F9262D55F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62383" cy="5143499"/>
          </a:xfrm>
          <a:prstGeom prst="rect">
            <a:avLst/>
          </a:prstGeom>
        </p:spPr>
      </p:pic>
      <p:sp>
        <p:nvSpPr>
          <p:cNvPr id="4" name="Text Placeholder 3"/>
          <p:cNvSpPr>
            <a:spLocks noGrp="1"/>
          </p:cNvSpPr>
          <p:nvPr>
            <p:ph type="body" sz="quarter" idx="12" hasCustomPrompt="1"/>
          </p:nvPr>
        </p:nvSpPr>
        <p:spPr>
          <a:xfrm>
            <a:off x="2723029" y="1290915"/>
            <a:ext cx="6420971" cy="2480982"/>
          </a:xfrm>
          <a:solidFill>
            <a:srgbClr val="006A96">
              <a:alpha val="70000"/>
            </a:srgbClr>
          </a:solidFill>
          <a:effectLst/>
        </p:spPr>
        <p:txBody>
          <a:bodyPr lIns="182880" anchor="ctr">
            <a:normAutofit/>
          </a:bodyPr>
          <a:lstStyle>
            <a:lvl1pPr marL="0" indent="0" algn="l">
              <a:lnSpc>
                <a:spcPts val="2000"/>
              </a:lnSpc>
              <a:spcBef>
                <a:spcPts val="0"/>
              </a:spcBef>
              <a:spcAft>
                <a:spcPts val="0"/>
              </a:spcAft>
              <a:buNone/>
              <a:defRPr sz="1800">
                <a:solidFill>
                  <a:schemeClr val="bg1"/>
                </a:solidFill>
              </a:defRPr>
            </a:lvl1pPr>
            <a:lvl2pPr marL="257127" indent="0" algn="l">
              <a:buNone/>
              <a:defRPr>
                <a:solidFill>
                  <a:schemeClr val="bg1"/>
                </a:solidFill>
              </a:defRPr>
            </a:lvl2pPr>
            <a:lvl3pPr marL="514257" indent="0" algn="l">
              <a:buNone/>
              <a:defRPr>
                <a:solidFill>
                  <a:schemeClr val="bg1"/>
                </a:solidFill>
              </a:defRPr>
            </a:lvl3pPr>
            <a:lvl4pPr marL="771385" indent="0" algn="l">
              <a:buNone/>
              <a:defRPr>
                <a:solidFill>
                  <a:schemeClr val="bg1"/>
                </a:solidFill>
              </a:defRPr>
            </a:lvl4pPr>
            <a:lvl5pPr marL="1028513" indent="0" algn="l">
              <a:buNone/>
              <a:defRPr>
                <a:solidFill>
                  <a:schemeClr val="bg1"/>
                </a:solidFill>
              </a:defRPr>
            </a:lvl5pPr>
          </a:lstStyle>
          <a:p>
            <a:pPr lvl="0"/>
            <a:r>
              <a:rPr lang="en-US" dirty="0"/>
              <a:t>Quote</a:t>
            </a:r>
          </a:p>
        </p:txBody>
      </p:sp>
      <p:sp>
        <p:nvSpPr>
          <p:cNvPr id="5" name="Picture Placeholder 4">
            <a:extLst>
              <a:ext uri="{FF2B5EF4-FFF2-40B4-BE49-F238E27FC236}">
                <a16:creationId xmlns:a16="http://schemas.microsoft.com/office/drawing/2014/main" id="{F27ED51E-7ECE-F54A-8893-2F1301EC1E08}"/>
              </a:ext>
            </a:extLst>
          </p:cNvPr>
          <p:cNvSpPr>
            <a:spLocks noGrp="1"/>
          </p:cNvSpPr>
          <p:nvPr>
            <p:ph type="pic" sz="quarter" idx="13" hasCustomPrompt="1"/>
          </p:nvPr>
        </p:nvSpPr>
        <p:spPr>
          <a:xfrm>
            <a:off x="323690" y="1493581"/>
            <a:ext cx="2075649" cy="2075649"/>
          </a:xfrm>
          <a:prstGeom prst="ellipse">
            <a:avLst/>
          </a:prstGeom>
          <a:blipFill dpi="0" rotWithShape="1">
            <a:blip r:embed="rId3">
              <a:extLst>
                <a:ext uri="{28A0092B-C50C-407E-A947-70E740481C1C}">
                  <a14:useLocalDpi xmlns:a14="http://schemas.microsoft.com/office/drawing/2010/main"/>
                </a:ext>
              </a:extLst>
            </a:blip>
            <a:srcRect/>
            <a:stretch>
              <a:fillRect/>
            </a:stretch>
          </a:blipFill>
        </p:spPr>
        <p:txBody>
          <a:bodyPr anchor="ctr" anchorCtr="0"/>
          <a:lstStyle>
            <a:lvl1pPr marL="0" indent="0" algn="ctr">
              <a:buNone/>
              <a:defRPr sz="1200">
                <a:solidFill>
                  <a:schemeClr val="bg1"/>
                </a:solidFill>
                <a:latin typeface="+mn-lt"/>
              </a:defRPr>
            </a:lvl1pPr>
          </a:lstStyle>
          <a:p>
            <a:r>
              <a:rPr lang="en-US" dirty="0"/>
              <a:t>For placement only add portrait here</a:t>
            </a:r>
          </a:p>
        </p:txBody>
      </p:sp>
    </p:spTree>
    <p:extLst>
      <p:ext uri="{BB962C8B-B14F-4D97-AF65-F5344CB8AC3E}">
        <p14:creationId xmlns:p14="http://schemas.microsoft.com/office/powerpoint/2010/main" val="2920133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rgbClr val="006A96"/>
        </a:solidFill>
        <a:effectLst/>
      </p:bgPr>
    </p:bg>
    <p:spTree>
      <p:nvGrpSpPr>
        <p:cNvPr id="1" name=""/>
        <p:cNvGrpSpPr/>
        <p:nvPr/>
      </p:nvGrpSpPr>
      <p:grpSpPr>
        <a:xfrm>
          <a:off x="0" y="0"/>
          <a:ext cx="0" cy="0"/>
          <a:chOff x="0" y="0"/>
          <a:chExt cx="0" cy="0"/>
        </a:xfrm>
      </p:grpSpPr>
      <p:sp>
        <p:nvSpPr>
          <p:cNvPr id="7" name="Freeform 6"/>
          <p:cNvSpPr/>
          <p:nvPr userDrawn="1"/>
        </p:nvSpPr>
        <p:spPr>
          <a:xfrm>
            <a:off x="-818985" y="641645"/>
            <a:ext cx="5726002" cy="5625681"/>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527325 w 5899869"/>
              <a:gd name="connsiteY3" fmla="*/ 5100851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 name="connsiteX0" fmla="*/ 4431664 w 5899869"/>
              <a:gd name="connsiteY0" fmla="*/ 3180611 h 5796501"/>
              <a:gd name="connsiteX1" fmla="*/ 5620384 w 5899869"/>
              <a:gd name="connsiteY1" fmla="*/ 4369332 h 5796501"/>
              <a:gd name="connsiteX2" fmla="*/ 5327337 w 5899869"/>
              <a:gd name="connsiteY2" fmla="*/ 4679355 h 5796501"/>
              <a:gd name="connsiteX3" fmla="*/ 2960212 w 5899869"/>
              <a:gd name="connsiteY3" fmla="*/ 4667965 h 5796501"/>
              <a:gd name="connsiteX4" fmla="*/ 4431664 w 5899869"/>
              <a:gd name="connsiteY4" fmla="*/ 3180611 h 5796501"/>
              <a:gd name="connsiteX5" fmla="*/ 1554481 w 5899869"/>
              <a:gd name="connsiteY5" fmla="*/ 282360 h 5796501"/>
              <a:gd name="connsiteX6" fmla="*/ 2743201 w 5899869"/>
              <a:gd name="connsiteY6" fmla="*/ 1471081 h 5796501"/>
              <a:gd name="connsiteX7" fmla="*/ 799106 w 5899869"/>
              <a:gd name="connsiteY7" fmla="*/ 3423126 h 5796501"/>
              <a:gd name="connsiteX8" fmla="*/ 795130 w 5899869"/>
              <a:gd name="connsiteY8" fmla="*/ 1041710 h 5796501"/>
              <a:gd name="connsiteX9" fmla="*/ 1554481 w 5899869"/>
              <a:gd name="connsiteY9" fmla="*/ 282360 h 5796501"/>
              <a:gd name="connsiteX10" fmla="*/ 4711149 w 5899869"/>
              <a:gd name="connsiteY10" fmla="*/ 0 h 5796501"/>
              <a:gd name="connsiteX11" fmla="*/ 5899869 w 5899869"/>
              <a:gd name="connsiteY11" fmla="*/ 1188721 h 5796501"/>
              <a:gd name="connsiteX12" fmla="*/ 1307990 w 5899869"/>
              <a:gd name="connsiteY12" fmla="*/ 5796501 h 5796501"/>
              <a:gd name="connsiteX13" fmla="*/ 0 w 5899869"/>
              <a:gd name="connsiteY13" fmla="*/ 4735002 h 5796501"/>
              <a:gd name="connsiteX14" fmla="*/ 4711149 w 5899869"/>
              <a:gd name="connsiteY14" fmla="*/ 0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869" h="5796501">
                <a:moveTo>
                  <a:pt x="4431664" y="3180611"/>
                </a:moveTo>
                <a:lnTo>
                  <a:pt x="5620384" y="4369332"/>
                </a:lnTo>
                <a:lnTo>
                  <a:pt x="5327337" y="4679355"/>
                </a:lnTo>
                <a:lnTo>
                  <a:pt x="2960212" y="4667965"/>
                </a:lnTo>
                <a:lnTo>
                  <a:pt x="4431664" y="3180611"/>
                </a:lnTo>
                <a:close/>
                <a:moveTo>
                  <a:pt x="1554481" y="282360"/>
                </a:moveTo>
                <a:lnTo>
                  <a:pt x="2743201" y="1471081"/>
                </a:lnTo>
                <a:lnTo>
                  <a:pt x="799106" y="3423126"/>
                </a:lnTo>
                <a:cubicBezTo>
                  <a:pt x="797781" y="2629321"/>
                  <a:pt x="796455" y="1835515"/>
                  <a:pt x="795130" y="1041710"/>
                </a:cubicBezTo>
                <a:lnTo>
                  <a:pt x="1554481" y="282360"/>
                </a:lnTo>
                <a:close/>
                <a:moveTo>
                  <a:pt x="4711149" y="0"/>
                </a:moveTo>
                <a:lnTo>
                  <a:pt x="5899869" y="1188721"/>
                </a:lnTo>
                <a:lnTo>
                  <a:pt x="1307990" y="5796501"/>
                </a:lnTo>
                <a:lnTo>
                  <a:pt x="0" y="4735002"/>
                </a:lnTo>
                <a:lnTo>
                  <a:pt x="4711149" y="0"/>
                </a:lnTo>
                <a:close/>
              </a:path>
            </a:pathLst>
          </a:custGeom>
          <a:solidFill>
            <a:srgbClr val="005783">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Picture Placeholder 2"/>
          <p:cNvSpPr>
            <a:spLocks noGrp="1"/>
          </p:cNvSpPr>
          <p:nvPr>
            <p:ph type="pic" idx="14" hasCustomPrompt="1"/>
          </p:nvPr>
        </p:nvSpPr>
        <p:spPr>
          <a:xfrm>
            <a:off x="274321" y="985478"/>
            <a:ext cx="8607993" cy="2650991"/>
          </a:xfrm>
        </p:spPr>
        <p:txBody>
          <a:bodyPr anchor="ctr" anchorCtr="1"/>
          <a:lstStyle>
            <a:lvl1pPr marL="0" indent="0" algn="ctr">
              <a:buNone/>
              <a:defRPr sz="788">
                <a:solidFill>
                  <a:schemeClr val="bg1"/>
                </a:solidFill>
              </a:defRPr>
            </a:lvl1pPr>
            <a:lvl2pPr marL="287877" indent="0">
              <a:buNone/>
              <a:defRPr sz="1744"/>
            </a:lvl2pPr>
            <a:lvl3pPr marL="575753" indent="0">
              <a:buNone/>
              <a:defRPr sz="1519"/>
            </a:lvl3pPr>
            <a:lvl4pPr marL="863632" indent="0">
              <a:buNone/>
              <a:defRPr sz="1238"/>
            </a:lvl4pPr>
            <a:lvl5pPr marL="1151508" indent="0">
              <a:buNone/>
              <a:defRPr sz="1238"/>
            </a:lvl5pPr>
            <a:lvl6pPr marL="1439385" indent="0">
              <a:buNone/>
              <a:defRPr sz="1238"/>
            </a:lvl6pPr>
            <a:lvl7pPr marL="1727263" indent="0">
              <a:buNone/>
              <a:defRPr sz="1238"/>
            </a:lvl7pPr>
            <a:lvl8pPr marL="2015138" indent="0">
              <a:buNone/>
              <a:defRPr sz="1238"/>
            </a:lvl8pPr>
            <a:lvl9pPr marL="2303018" indent="0">
              <a:buNone/>
              <a:defRPr sz="1238"/>
            </a:lvl9pPr>
          </a:lstStyle>
          <a:p>
            <a:r>
              <a:rPr lang="en-US" dirty="0"/>
              <a:t>Drag picture to placeholder </a:t>
            </a:r>
            <a:br>
              <a:rPr lang="en-US" dirty="0"/>
            </a:br>
            <a:r>
              <a:rPr lang="en-US" dirty="0"/>
              <a:t>or click icon to add</a:t>
            </a:r>
            <a:br>
              <a:rPr lang="en-US" dirty="0"/>
            </a:br>
            <a:r>
              <a:rPr lang="en-US" dirty="0"/>
              <a:t>(150 DPI </a:t>
            </a:r>
            <a:r>
              <a:rPr lang="en-US" dirty="0" err="1"/>
              <a:t>PNG</a:t>
            </a:r>
            <a:r>
              <a:rPr lang="en-US" dirty="0"/>
              <a:t> file recommended)</a:t>
            </a:r>
          </a:p>
        </p:txBody>
      </p:sp>
      <p:sp>
        <p:nvSpPr>
          <p:cNvPr id="5" name="Title 1"/>
          <p:cNvSpPr>
            <a:spLocks noGrp="1"/>
          </p:cNvSpPr>
          <p:nvPr>
            <p:ph type="ctrTitle" hasCustomPrompt="1"/>
          </p:nvPr>
        </p:nvSpPr>
        <p:spPr>
          <a:xfrm>
            <a:off x="-123568" y="188158"/>
            <a:ext cx="9005882" cy="608855"/>
          </a:xfrm>
        </p:spPr>
        <p:txBody>
          <a:bodyPr lIns="457200" tIns="0" rIns="0" bIns="0" anchor="ctr" anchorCtr="0">
            <a:noAutofit/>
          </a:bodyPr>
          <a:lstStyle>
            <a:lvl1pPr algn="l">
              <a:lnSpc>
                <a:spcPts val="1950"/>
              </a:lnSpc>
              <a:defRPr sz="2250" b="1" cap="all" baseline="0">
                <a:solidFill>
                  <a:srgbClr val="006C92"/>
                </a:solidFill>
              </a:defRPr>
            </a:lvl1pPr>
          </a:lstStyle>
          <a:p>
            <a:r>
              <a:rPr lang="en-US"/>
              <a:t>Click to Add Title</a:t>
            </a:r>
            <a:endParaRPr lang="en-US" dirty="0"/>
          </a:p>
        </p:txBody>
      </p:sp>
      <p:sp>
        <p:nvSpPr>
          <p:cNvPr id="6" name="Content Placeholder 2"/>
          <p:cNvSpPr>
            <a:spLocks noGrp="1"/>
          </p:cNvSpPr>
          <p:nvPr>
            <p:ph idx="11" hasCustomPrompt="1"/>
          </p:nvPr>
        </p:nvSpPr>
        <p:spPr>
          <a:xfrm>
            <a:off x="274321" y="3824935"/>
            <a:ext cx="8607993" cy="1062111"/>
          </a:xfrm>
        </p:spPr>
        <p:txBody>
          <a:bodyPr lIns="0" tIns="0" rIns="0" bIns="0"/>
          <a:lstStyle>
            <a:lvl1pPr marL="257175" indent="-257175">
              <a:lnSpc>
                <a:spcPts val="1350"/>
              </a:lnSpc>
              <a:spcBef>
                <a:spcPts val="450"/>
              </a:spcBef>
              <a:spcAft>
                <a:spcPts val="900"/>
              </a:spcAft>
              <a:buClr>
                <a:schemeClr val="bg1"/>
              </a:buClr>
              <a:buFont typeface="Arial" charset="0"/>
              <a:buChar char="•"/>
              <a:defRPr sz="1500">
                <a:solidFill>
                  <a:schemeClr val="bg1"/>
                </a:solidFill>
              </a:defRPr>
            </a:lvl1pPr>
            <a:lvl2pPr marL="514302" indent="-257175">
              <a:lnSpc>
                <a:spcPts val="1350"/>
              </a:lnSpc>
              <a:spcBef>
                <a:spcPts val="450"/>
              </a:spcBef>
              <a:spcAft>
                <a:spcPts val="900"/>
              </a:spcAft>
              <a:buClr>
                <a:schemeClr val="bg1"/>
              </a:buClr>
              <a:buFont typeface="Arial" charset="0"/>
              <a:buChar char="•"/>
              <a:defRPr sz="1500">
                <a:solidFill>
                  <a:schemeClr val="bg1"/>
                </a:solidFill>
              </a:defRPr>
            </a:lvl2pPr>
            <a:lvl3pPr marL="771432" indent="-257175">
              <a:lnSpc>
                <a:spcPts val="1350"/>
              </a:lnSpc>
              <a:spcBef>
                <a:spcPts val="450"/>
              </a:spcBef>
              <a:spcAft>
                <a:spcPts val="900"/>
              </a:spcAft>
              <a:buClr>
                <a:schemeClr val="bg1"/>
              </a:buClr>
              <a:buFont typeface="Arial" charset="0"/>
              <a:buChar char="•"/>
              <a:defRPr sz="1500">
                <a:solidFill>
                  <a:schemeClr val="bg1"/>
                </a:solidFill>
              </a:defRPr>
            </a:lvl3pPr>
            <a:lvl4pPr marL="1028560" indent="-257175">
              <a:lnSpc>
                <a:spcPts val="1350"/>
              </a:lnSpc>
              <a:spcBef>
                <a:spcPts val="450"/>
              </a:spcBef>
              <a:spcAft>
                <a:spcPts val="900"/>
              </a:spcAft>
              <a:buClr>
                <a:schemeClr val="bg1"/>
              </a:buClr>
              <a:buFont typeface="Arial" charset="0"/>
              <a:buChar char="•"/>
              <a:defRPr sz="1500">
                <a:solidFill>
                  <a:schemeClr val="bg1"/>
                </a:solidFill>
              </a:defRPr>
            </a:lvl4pPr>
            <a:lvl5pPr marL="1285688" indent="-257175">
              <a:lnSpc>
                <a:spcPts val="1350"/>
              </a:lnSpc>
              <a:spcBef>
                <a:spcPts val="450"/>
              </a:spcBef>
              <a:spcAft>
                <a:spcPts val="900"/>
              </a:spcAft>
              <a:buClr>
                <a:schemeClr val="bg1"/>
              </a:buClr>
              <a:buFont typeface="Arial" charset="0"/>
              <a:buChar char="•"/>
              <a:defRPr sz="150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827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29F6C-6642-A643-8584-947F21C788B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271309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Section Slide">
    <p:bg>
      <p:bgPr>
        <a:solidFill>
          <a:srgbClr val="006A96"/>
        </a:solidFill>
        <a:effectLst/>
      </p:bgPr>
    </p:bg>
    <p:spTree>
      <p:nvGrpSpPr>
        <p:cNvPr id="1" name=""/>
        <p:cNvGrpSpPr/>
        <p:nvPr/>
      </p:nvGrpSpPr>
      <p:grpSpPr>
        <a:xfrm>
          <a:off x="0" y="0"/>
          <a:ext cx="0" cy="0"/>
          <a:chOff x="0" y="0"/>
          <a:chExt cx="0" cy="0"/>
        </a:xfrm>
      </p:grpSpPr>
      <p:sp>
        <p:nvSpPr>
          <p:cNvPr id="6" name="Picture Placeholder 2"/>
          <p:cNvSpPr>
            <a:spLocks noGrp="1"/>
          </p:cNvSpPr>
          <p:nvPr>
            <p:ph type="pic" sz="quarter" idx="10" hasCustomPrompt="1"/>
          </p:nvPr>
        </p:nvSpPr>
        <p:spPr>
          <a:xfrm>
            <a:off x="0" y="0"/>
            <a:ext cx="9144000" cy="5143500"/>
          </a:xfrm>
        </p:spPr>
        <p:txBody>
          <a:bodyPr/>
          <a:lstStyle>
            <a:lvl1pPr marL="0" indent="0">
              <a:buNone/>
              <a:defRPr baseline="0">
                <a:solidFill>
                  <a:schemeClr val="bg1"/>
                </a:solidFill>
              </a:defRPr>
            </a:lvl1pPr>
          </a:lstStyle>
          <a:p>
            <a:r>
              <a:rPr lang="en-US" dirty="0"/>
              <a:t>Drag dark picture to placeholder or click icon to add</a:t>
            </a:r>
          </a:p>
        </p:txBody>
      </p:sp>
      <p:sp>
        <p:nvSpPr>
          <p:cNvPr id="11" name="Title 1"/>
          <p:cNvSpPr>
            <a:spLocks noGrp="1"/>
          </p:cNvSpPr>
          <p:nvPr>
            <p:ph type="ctrTitle" hasCustomPrompt="1"/>
          </p:nvPr>
        </p:nvSpPr>
        <p:spPr>
          <a:xfrm>
            <a:off x="288702" y="1383672"/>
            <a:ext cx="8548212" cy="1102519"/>
          </a:xfrm>
        </p:spPr>
        <p:txBody>
          <a:bodyPr lIns="0" tIns="0" rIns="0" bIns="0" anchor="b" anchorCtr="0">
            <a:noAutofit/>
          </a:bodyPr>
          <a:lstStyle>
            <a:lvl1pPr algn="ctr">
              <a:lnSpc>
                <a:spcPts val="2250"/>
              </a:lnSpc>
              <a:defRPr sz="2700" b="1" cap="all" baseline="0">
                <a:solidFill>
                  <a:srgbClr val="FFFFFF"/>
                </a:solidFill>
              </a:defRPr>
            </a:lvl1pPr>
          </a:lstStyle>
          <a:p>
            <a:r>
              <a:rPr lang="en-US" dirty="0"/>
              <a:t>Click to Add Title</a:t>
            </a:r>
          </a:p>
        </p:txBody>
      </p:sp>
      <p:sp>
        <p:nvSpPr>
          <p:cNvPr id="12" name="Subtitle 2"/>
          <p:cNvSpPr>
            <a:spLocks noGrp="1"/>
          </p:cNvSpPr>
          <p:nvPr>
            <p:ph type="subTitle" idx="1" hasCustomPrompt="1"/>
          </p:nvPr>
        </p:nvSpPr>
        <p:spPr>
          <a:xfrm>
            <a:off x="288702" y="2595839"/>
            <a:ext cx="8548212" cy="1714904"/>
          </a:xfrm>
        </p:spPr>
        <p:txBody>
          <a:bodyPr lIns="0" tIns="0" rIns="0" bIns="0">
            <a:noAutofit/>
          </a:bodyPr>
          <a:lstStyle>
            <a:lvl1pPr marL="0" indent="0" algn="ctr">
              <a:lnSpc>
                <a:spcPts val="1350"/>
              </a:lnSpc>
              <a:buNone/>
              <a:defRPr sz="1500" baseline="0">
                <a:solidFill>
                  <a:srgbClr val="FFFFFF"/>
                </a:solidFill>
              </a:defRPr>
            </a:lvl1pPr>
            <a:lvl2pPr marL="257129" indent="0" algn="ctr">
              <a:buNone/>
              <a:defRPr>
                <a:solidFill>
                  <a:schemeClr val="tx1">
                    <a:tint val="75000"/>
                  </a:schemeClr>
                </a:solidFill>
              </a:defRPr>
            </a:lvl2pPr>
            <a:lvl3pPr marL="514259" indent="0" algn="ctr">
              <a:buNone/>
              <a:defRPr>
                <a:solidFill>
                  <a:schemeClr val="tx1">
                    <a:tint val="75000"/>
                  </a:schemeClr>
                </a:solidFill>
              </a:defRPr>
            </a:lvl3pPr>
            <a:lvl4pPr marL="771386" indent="0" algn="ctr">
              <a:buNone/>
              <a:defRPr>
                <a:solidFill>
                  <a:schemeClr val="tx1">
                    <a:tint val="75000"/>
                  </a:schemeClr>
                </a:solidFill>
              </a:defRPr>
            </a:lvl4pPr>
            <a:lvl5pPr marL="1028514" indent="0" algn="ctr">
              <a:buNone/>
              <a:defRPr>
                <a:solidFill>
                  <a:schemeClr val="tx1">
                    <a:tint val="75000"/>
                  </a:schemeClr>
                </a:solidFill>
              </a:defRPr>
            </a:lvl5pPr>
            <a:lvl6pPr marL="1285642" indent="0" algn="ctr">
              <a:buNone/>
              <a:defRPr>
                <a:solidFill>
                  <a:schemeClr val="tx1">
                    <a:tint val="75000"/>
                  </a:schemeClr>
                </a:solidFill>
              </a:defRPr>
            </a:lvl6pPr>
            <a:lvl7pPr marL="1542770" indent="0" algn="ctr">
              <a:buNone/>
              <a:defRPr>
                <a:solidFill>
                  <a:schemeClr val="tx1">
                    <a:tint val="75000"/>
                  </a:schemeClr>
                </a:solidFill>
              </a:defRPr>
            </a:lvl7pPr>
            <a:lvl8pPr marL="1799899" indent="0" algn="ctr">
              <a:buNone/>
              <a:defRPr>
                <a:solidFill>
                  <a:schemeClr val="tx1">
                    <a:tint val="75000"/>
                  </a:schemeClr>
                </a:solidFill>
              </a:defRPr>
            </a:lvl8pPr>
            <a:lvl9pPr marL="2057027" indent="0" algn="ctr">
              <a:buNone/>
              <a:defRPr>
                <a:solidFill>
                  <a:schemeClr val="tx1">
                    <a:tint val="75000"/>
                  </a:schemeClr>
                </a:solidFill>
              </a:defRPr>
            </a:lvl9pPr>
          </a:lstStyle>
          <a:p>
            <a:r>
              <a:rPr lang="en-US" dirty="0"/>
              <a:t>Click to Add Subtitle</a:t>
            </a:r>
          </a:p>
        </p:txBody>
      </p:sp>
      <p:sp>
        <p:nvSpPr>
          <p:cNvPr id="5" name="Freeform 4"/>
          <p:cNvSpPr/>
          <p:nvPr userDrawn="1"/>
        </p:nvSpPr>
        <p:spPr>
          <a:xfrm>
            <a:off x="-105568" y="4571999"/>
            <a:ext cx="659146" cy="647597"/>
          </a:xfrm>
          <a:custGeom>
            <a:avLst/>
            <a:gdLst>
              <a:gd name="connsiteX0" fmla="*/ 4431664 w 5899869"/>
              <a:gd name="connsiteY0" fmla="*/ 3180611 h 5796501"/>
              <a:gd name="connsiteX1" fmla="*/ 5620384 w 5899869"/>
              <a:gd name="connsiteY1" fmla="*/ 4369332 h 5796501"/>
              <a:gd name="connsiteX2" fmla="*/ 4868985 w 5899869"/>
              <a:gd name="connsiteY2" fmla="*/ 5120730 h 5796501"/>
              <a:gd name="connsiteX3" fmla="*/ 2527325 w 5899869"/>
              <a:gd name="connsiteY3" fmla="*/ 5100851 h 5796501"/>
              <a:gd name="connsiteX4" fmla="*/ 1554481 w 5899869"/>
              <a:gd name="connsiteY4" fmla="*/ 282360 h 5796501"/>
              <a:gd name="connsiteX5" fmla="*/ 2743201 w 5899869"/>
              <a:gd name="connsiteY5" fmla="*/ 1471081 h 5796501"/>
              <a:gd name="connsiteX6" fmla="*/ 799106 w 5899869"/>
              <a:gd name="connsiteY6" fmla="*/ 3423126 h 5796501"/>
              <a:gd name="connsiteX7" fmla="*/ 795130 w 5899869"/>
              <a:gd name="connsiteY7" fmla="*/ 1041710 h 5796501"/>
              <a:gd name="connsiteX8" fmla="*/ 4711149 w 5899869"/>
              <a:gd name="connsiteY8" fmla="*/ 0 h 5796501"/>
              <a:gd name="connsiteX9" fmla="*/ 5899869 w 5899869"/>
              <a:gd name="connsiteY9" fmla="*/ 1188721 h 5796501"/>
              <a:gd name="connsiteX10" fmla="*/ 1307990 w 5899869"/>
              <a:gd name="connsiteY10" fmla="*/ 5796501 h 5796501"/>
              <a:gd name="connsiteX11" fmla="*/ 0 w 5899869"/>
              <a:gd name="connsiteY11" fmla="*/ 4735002 h 579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99869" h="5796501">
                <a:moveTo>
                  <a:pt x="4431664" y="3180611"/>
                </a:moveTo>
                <a:lnTo>
                  <a:pt x="5620384" y="4369332"/>
                </a:lnTo>
                <a:lnTo>
                  <a:pt x="4868985" y="5120730"/>
                </a:lnTo>
                <a:lnTo>
                  <a:pt x="2527325" y="5100851"/>
                </a:lnTo>
                <a:close/>
                <a:moveTo>
                  <a:pt x="1554481" y="282360"/>
                </a:moveTo>
                <a:lnTo>
                  <a:pt x="2743201" y="1471081"/>
                </a:lnTo>
                <a:lnTo>
                  <a:pt x="799106" y="3423126"/>
                </a:lnTo>
                <a:cubicBezTo>
                  <a:pt x="797781" y="2629321"/>
                  <a:pt x="796455" y="1835515"/>
                  <a:pt x="795130" y="1041710"/>
                </a:cubicBezTo>
                <a:close/>
                <a:moveTo>
                  <a:pt x="4711149" y="0"/>
                </a:moveTo>
                <a:lnTo>
                  <a:pt x="5899869" y="1188721"/>
                </a:lnTo>
                <a:lnTo>
                  <a:pt x="1307990" y="5796501"/>
                </a:lnTo>
                <a:lnTo>
                  <a:pt x="0" y="4735002"/>
                </a:lnTo>
                <a:close/>
              </a:path>
            </a:pathLst>
          </a:custGeom>
          <a:solidFill>
            <a:srgbClr val="007DBA">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45002D3-EC3E-4D4D-8573-D022D7088253}"/>
              </a:ext>
            </a:extLst>
          </p:cNvPr>
          <p:cNvPicPr>
            <a:picLocks noChangeAspect="1"/>
          </p:cNvPicPr>
          <p:nvPr userDrawn="1"/>
        </p:nvPicPr>
        <p:blipFill>
          <a:blip r:embed="rId2"/>
          <a:stretch>
            <a:fillRect/>
          </a:stretch>
        </p:blipFill>
        <p:spPr>
          <a:xfrm>
            <a:off x="554073" y="4558304"/>
            <a:ext cx="3227592" cy="537932"/>
          </a:xfrm>
          <a:prstGeom prst="rect">
            <a:avLst/>
          </a:prstGeom>
        </p:spPr>
      </p:pic>
    </p:spTree>
    <p:extLst>
      <p:ext uri="{BB962C8B-B14F-4D97-AF65-F5344CB8AC3E}">
        <p14:creationId xmlns:p14="http://schemas.microsoft.com/office/powerpoint/2010/main" val="1303119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5967" y="205979"/>
            <a:ext cx="8229600" cy="857250"/>
          </a:xfrm>
          <a:prstGeom prst="rect">
            <a:avLst/>
          </a:prstGeom>
        </p:spPr>
        <p:txBody>
          <a:bodyPr vert="horz" lIns="91430" tIns="0" rIns="9143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325967" y="1200155"/>
            <a:ext cx="8229600" cy="3692654"/>
          </a:xfrm>
          <a:prstGeom prst="rect">
            <a:avLst/>
          </a:prstGeom>
        </p:spPr>
        <p:txBody>
          <a:bodyPr vert="horz" lIns="91430" tIns="45715" rIns="91430" bIns="45715"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60428565"/>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78" r:id="rId4"/>
    <p:sldLayoutId id="2147483779" r:id="rId5"/>
    <p:sldLayoutId id="2147483780" r:id="rId6"/>
    <p:sldLayoutId id="2147483792" r:id="rId7"/>
  </p:sldLayoutIdLst>
  <p:hf hdr="0" dt="0"/>
  <p:txStyles>
    <p:titleStyle>
      <a:lvl1pPr algn="l" defTabSz="257129" rtl="0" eaLnBrk="1" latinLnBrk="0" hangingPunct="1">
        <a:spcBef>
          <a:spcPct val="0"/>
        </a:spcBef>
        <a:buNone/>
        <a:defRPr sz="1856" kern="1200" baseline="0">
          <a:solidFill>
            <a:schemeClr val="tx1"/>
          </a:solidFill>
          <a:latin typeface="calibri" charset="0"/>
          <a:ea typeface="+mj-ea"/>
          <a:cs typeface="+mj-cs"/>
        </a:defRPr>
      </a:lvl1pPr>
    </p:titleStyle>
    <p:bodyStyle>
      <a:lvl1pPr marL="192846" indent="-192846" algn="l" defTabSz="257129" rtl="0" eaLnBrk="1" latinLnBrk="0" hangingPunct="1">
        <a:spcBef>
          <a:spcPct val="20000"/>
        </a:spcBef>
        <a:buFont typeface="Arial"/>
        <a:buChar char="•"/>
        <a:defRPr sz="900" kern="1200" baseline="0">
          <a:solidFill>
            <a:schemeClr val="tx1"/>
          </a:solidFill>
          <a:latin typeface="Calibri" charset="0"/>
          <a:ea typeface="+mn-ea"/>
          <a:cs typeface="+mn-cs"/>
        </a:defRPr>
      </a:lvl1pPr>
      <a:lvl2pPr marL="417833" indent="-160706" algn="l" defTabSz="257129" rtl="0" eaLnBrk="1" latinLnBrk="0" hangingPunct="1">
        <a:spcBef>
          <a:spcPct val="20000"/>
        </a:spcBef>
        <a:buFont typeface="Arial"/>
        <a:buChar char="•"/>
        <a:defRPr sz="900" kern="1200" baseline="0">
          <a:solidFill>
            <a:schemeClr val="tx1"/>
          </a:solidFill>
          <a:latin typeface="Calibri" charset="0"/>
          <a:ea typeface="+mn-ea"/>
          <a:cs typeface="+mn-cs"/>
        </a:defRPr>
      </a:lvl2pPr>
      <a:lvl3pPr marL="642822" indent="-128565" algn="l" defTabSz="257129" rtl="0" eaLnBrk="1" latinLnBrk="0" hangingPunct="1">
        <a:spcBef>
          <a:spcPct val="20000"/>
        </a:spcBef>
        <a:buFont typeface="Arial"/>
        <a:buChar char="•"/>
        <a:defRPr sz="844" kern="1200" baseline="0">
          <a:solidFill>
            <a:schemeClr val="tx1"/>
          </a:solidFill>
          <a:latin typeface="Calibri" charset="0"/>
          <a:ea typeface="+mn-ea"/>
          <a:cs typeface="+mn-cs"/>
        </a:defRPr>
      </a:lvl3pPr>
      <a:lvl4pPr marL="899950" indent="-128565" algn="l" defTabSz="257129" rtl="0" eaLnBrk="1" latinLnBrk="0" hangingPunct="1">
        <a:spcBef>
          <a:spcPct val="20000"/>
        </a:spcBef>
        <a:buFont typeface="Arial"/>
        <a:buChar char="•"/>
        <a:defRPr sz="731" kern="1200" baseline="0">
          <a:solidFill>
            <a:schemeClr val="tx1"/>
          </a:solidFill>
          <a:latin typeface="Calibri" charset="0"/>
          <a:ea typeface="+mn-ea"/>
          <a:cs typeface="+mn-cs"/>
        </a:defRPr>
      </a:lvl4pPr>
      <a:lvl5pPr marL="1157078" indent="-128565" algn="l" defTabSz="257129" rtl="0" eaLnBrk="1" latinLnBrk="0" hangingPunct="1">
        <a:spcBef>
          <a:spcPct val="20000"/>
        </a:spcBef>
        <a:buFont typeface="Arial"/>
        <a:buChar char="•"/>
        <a:defRPr sz="675" kern="1200" baseline="0">
          <a:solidFill>
            <a:schemeClr val="tx1"/>
          </a:solidFill>
          <a:latin typeface="Calibri" charset="0"/>
          <a:ea typeface="+mn-ea"/>
          <a:cs typeface="+mn-cs"/>
        </a:defRPr>
      </a:lvl5pPr>
      <a:lvl6pPr marL="1414207" indent="-128565" algn="l" defTabSz="257129" rtl="0" eaLnBrk="1" latinLnBrk="0" hangingPunct="1">
        <a:spcBef>
          <a:spcPct val="20000"/>
        </a:spcBef>
        <a:buFont typeface="Arial"/>
        <a:buChar char="•"/>
        <a:defRPr sz="1125" kern="1200">
          <a:solidFill>
            <a:schemeClr val="tx1"/>
          </a:solidFill>
          <a:latin typeface="+mn-lt"/>
          <a:ea typeface="+mn-ea"/>
          <a:cs typeface="+mn-cs"/>
        </a:defRPr>
      </a:lvl6pPr>
      <a:lvl7pPr marL="1671335" indent="-128565" algn="l" defTabSz="257129" rtl="0" eaLnBrk="1" latinLnBrk="0" hangingPunct="1">
        <a:spcBef>
          <a:spcPct val="20000"/>
        </a:spcBef>
        <a:buFont typeface="Arial"/>
        <a:buChar char="•"/>
        <a:defRPr sz="1125" kern="1200">
          <a:solidFill>
            <a:schemeClr val="tx1"/>
          </a:solidFill>
          <a:latin typeface="+mn-lt"/>
          <a:ea typeface="+mn-ea"/>
          <a:cs typeface="+mn-cs"/>
        </a:defRPr>
      </a:lvl7pPr>
      <a:lvl8pPr marL="1928464" indent="-128565" algn="l" defTabSz="257129" rtl="0" eaLnBrk="1" latinLnBrk="0" hangingPunct="1">
        <a:spcBef>
          <a:spcPct val="20000"/>
        </a:spcBef>
        <a:buFont typeface="Arial"/>
        <a:buChar char="•"/>
        <a:defRPr sz="1125" kern="1200">
          <a:solidFill>
            <a:schemeClr val="tx1"/>
          </a:solidFill>
          <a:latin typeface="+mn-lt"/>
          <a:ea typeface="+mn-ea"/>
          <a:cs typeface="+mn-cs"/>
        </a:defRPr>
      </a:lvl8pPr>
      <a:lvl9pPr marL="2185592" indent="-128565" algn="l" defTabSz="257129"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29" rtl="0" eaLnBrk="1" latinLnBrk="0" hangingPunct="1">
        <a:defRPr sz="1013" kern="1200">
          <a:solidFill>
            <a:schemeClr val="tx1"/>
          </a:solidFill>
          <a:latin typeface="+mn-lt"/>
          <a:ea typeface="+mn-ea"/>
          <a:cs typeface="+mn-cs"/>
        </a:defRPr>
      </a:lvl1pPr>
      <a:lvl2pPr marL="257129" algn="l" defTabSz="257129" rtl="0" eaLnBrk="1" latinLnBrk="0" hangingPunct="1">
        <a:defRPr sz="1013" kern="1200">
          <a:solidFill>
            <a:schemeClr val="tx1"/>
          </a:solidFill>
          <a:latin typeface="+mn-lt"/>
          <a:ea typeface="+mn-ea"/>
          <a:cs typeface="+mn-cs"/>
        </a:defRPr>
      </a:lvl2pPr>
      <a:lvl3pPr marL="514259" algn="l" defTabSz="257129" rtl="0" eaLnBrk="1" latinLnBrk="0" hangingPunct="1">
        <a:defRPr sz="1013" kern="1200">
          <a:solidFill>
            <a:schemeClr val="tx1"/>
          </a:solidFill>
          <a:latin typeface="+mn-lt"/>
          <a:ea typeface="+mn-ea"/>
          <a:cs typeface="+mn-cs"/>
        </a:defRPr>
      </a:lvl3pPr>
      <a:lvl4pPr marL="771386" algn="l" defTabSz="257129" rtl="0" eaLnBrk="1" latinLnBrk="0" hangingPunct="1">
        <a:defRPr sz="1013" kern="1200">
          <a:solidFill>
            <a:schemeClr val="tx1"/>
          </a:solidFill>
          <a:latin typeface="+mn-lt"/>
          <a:ea typeface="+mn-ea"/>
          <a:cs typeface="+mn-cs"/>
        </a:defRPr>
      </a:lvl4pPr>
      <a:lvl5pPr marL="1028514" algn="l" defTabSz="257129" rtl="0" eaLnBrk="1" latinLnBrk="0" hangingPunct="1">
        <a:defRPr sz="1013" kern="1200">
          <a:solidFill>
            <a:schemeClr val="tx1"/>
          </a:solidFill>
          <a:latin typeface="+mn-lt"/>
          <a:ea typeface="+mn-ea"/>
          <a:cs typeface="+mn-cs"/>
        </a:defRPr>
      </a:lvl5pPr>
      <a:lvl6pPr marL="1285642" algn="l" defTabSz="257129" rtl="0" eaLnBrk="1" latinLnBrk="0" hangingPunct="1">
        <a:defRPr sz="1013" kern="1200">
          <a:solidFill>
            <a:schemeClr val="tx1"/>
          </a:solidFill>
          <a:latin typeface="+mn-lt"/>
          <a:ea typeface="+mn-ea"/>
          <a:cs typeface="+mn-cs"/>
        </a:defRPr>
      </a:lvl6pPr>
      <a:lvl7pPr marL="1542770" algn="l" defTabSz="257129" rtl="0" eaLnBrk="1" latinLnBrk="0" hangingPunct="1">
        <a:defRPr sz="1013" kern="1200">
          <a:solidFill>
            <a:schemeClr val="tx1"/>
          </a:solidFill>
          <a:latin typeface="+mn-lt"/>
          <a:ea typeface="+mn-ea"/>
          <a:cs typeface="+mn-cs"/>
        </a:defRPr>
      </a:lvl7pPr>
      <a:lvl8pPr marL="1799899" algn="l" defTabSz="257129" rtl="0" eaLnBrk="1" latinLnBrk="0" hangingPunct="1">
        <a:defRPr sz="1013" kern="1200">
          <a:solidFill>
            <a:schemeClr val="tx1"/>
          </a:solidFill>
          <a:latin typeface="+mn-lt"/>
          <a:ea typeface="+mn-ea"/>
          <a:cs typeface="+mn-cs"/>
        </a:defRPr>
      </a:lvl8pPr>
      <a:lvl9pPr marL="2057027" algn="l" defTabSz="257129"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1371" y="114300"/>
            <a:ext cx="8528424" cy="685800"/>
          </a:xfrm>
          <a:prstGeom prst="rect">
            <a:avLst/>
          </a:prstGeom>
        </p:spPr>
        <p:txBody>
          <a:bodyPr vert="horz" lIns="0" tIns="0" rIns="91430" bIns="0" rtlCol="0" anchor="b" anchorCtr="0">
            <a:normAutofit/>
          </a:bodyPr>
          <a:lstStyle/>
          <a:p>
            <a:endParaRPr lang="en-US" dirty="0"/>
          </a:p>
        </p:txBody>
      </p:sp>
      <p:sp>
        <p:nvSpPr>
          <p:cNvPr id="3" name="Text Placeholder 2"/>
          <p:cNvSpPr>
            <a:spLocks noGrp="1"/>
          </p:cNvSpPr>
          <p:nvPr>
            <p:ph type="body" idx="1"/>
          </p:nvPr>
        </p:nvSpPr>
        <p:spPr>
          <a:xfrm>
            <a:off x="321371" y="1218031"/>
            <a:ext cx="8518524" cy="3674777"/>
          </a:xfrm>
          <a:prstGeom prst="rect">
            <a:avLst/>
          </a:prstGeom>
        </p:spPr>
        <p:txBody>
          <a:bodyPr vert="horz" lIns="0" tIns="0" rIns="0" bIns="0" rtlCol="0">
            <a:no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70923056"/>
      </p:ext>
    </p:extLst>
  </p:cSld>
  <p:clrMap bg1="lt1" tx1="dk1" bg2="lt2" tx2="dk2" accent1="accent1" accent2="accent2" accent3="accent3" accent4="accent4" accent5="accent5" accent6="accent6" hlink="hlink" folHlink="folHlink"/>
  <p:sldLayoutIdLst>
    <p:sldLayoutId id="2147483761" r:id="rId1"/>
    <p:sldLayoutId id="2147483757" r:id="rId2"/>
    <p:sldLayoutId id="2147483770" r:id="rId3"/>
    <p:sldLayoutId id="2147483785" r:id="rId4"/>
    <p:sldLayoutId id="2147483769" r:id="rId5"/>
    <p:sldLayoutId id="2147483783" r:id="rId6"/>
    <p:sldLayoutId id="2147483784" r:id="rId7"/>
    <p:sldLayoutId id="2147483742" r:id="rId8"/>
    <p:sldLayoutId id="2147483774" r:id="rId9"/>
    <p:sldLayoutId id="2147483775" r:id="rId10"/>
    <p:sldLayoutId id="2147483777" r:id="rId11"/>
    <p:sldLayoutId id="2147483789" r:id="rId12"/>
    <p:sldLayoutId id="2147483771" r:id="rId13"/>
    <p:sldLayoutId id="2147483791" r:id="rId14"/>
    <p:sldLayoutId id="2147483767" r:id="rId15"/>
    <p:sldLayoutId id="2147483788" r:id="rId16"/>
    <p:sldLayoutId id="2147483793" r:id="rId17"/>
  </p:sldLayoutIdLst>
  <p:hf hdr="0" dt="0"/>
  <p:txStyles>
    <p:titleStyle>
      <a:lvl1pPr algn="l" defTabSz="257129" rtl="0" eaLnBrk="1" latinLnBrk="0" hangingPunct="1">
        <a:lnSpc>
          <a:spcPts val="1688"/>
        </a:lnSpc>
        <a:spcBef>
          <a:spcPct val="0"/>
        </a:spcBef>
        <a:buNone/>
        <a:defRPr sz="1575" kern="1200" baseline="0">
          <a:solidFill>
            <a:srgbClr val="007DBA"/>
          </a:solidFill>
          <a:latin typeface="calibri" charset="0"/>
          <a:ea typeface="+mj-ea"/>
          <a:cs typeface="+mj-cs"/>
        </a:defRPr>
      </a:lvl1pPr>
    </p:titleStyle>
    <p:bodyStyle>
      <a:lvl1pPr marL="192846" indent="-192846" algn="l" defTabSz="257129" rtl="0" eaLnBrk="1" latinLnBrk="0" hangingPunct="1">
        <a:lnSpc>
          <a:spcPts val="1350"/>
        </a:lnSpc>
        <a:spcBef>
          <a:spcPts val="450"/>
        </a:spcBef>
        <a:spcAft>
          <a:spcPts val="900"/>
        </a:spcAft>
        <a:buFont typeface="Arial"/>
        <a:buChar char="•"/>
        <a:defRPr sz="1500" kern="1200" baseline="0">
          <a:solidFill>
            <a:srgbClr val="006C92"/>
          </a:solidFill>
          <a:latin typeface="Calibri" charset="0"/>
          <a:ea typeface="+mn-ea"/>
          <a:cs typeface="+mn-cs"/>
        </a:defRPr>
      </a:lvl1pPr>
      <a:lvl2pPr marL="417833" indent="-160706" algn="l" defTabSz="257129" rtl="0" eaLnBrk="1" latinLnBrk="0" hangingPunct="1">
        <a:lnSpc>
          <a:spcPts val="1350"/>
        </a:lnSpc>
        <a:spcBef>
          <a:spcPts val="450"/>
        </a:spcBef>
        <a:spcAft>
          <a:spcPts val="900"/>
        </a:spcAft>
        <a:buFont typeface="Arial"/>
        <a:buChar char="•"/>
        <a:defRPr sz="1500" kern="1200" baseline="0">
          <a:solidFill>
            <a:srgbClr val="006C92"/>
          </a:solidFill>
          <a:latin typeface="Calibri" charset="0"/>
          <a:ea typeface="+mn-ea"/>
          <a:cs typeface="+mn-cs"/>
        </a:defRPr>
      </a:lvl2pPr>
      <a:lvl3pPr marL="642822" indent="-128565" algn="l" defTabSz="257129" rtl="0" eaLnBrk="1" latinLnBrk="0" hangingPunct="1">
        <a:lnSpc>
          <a:spcPts val="1350"/>
        </a:lnSpc>
        <a:spcBef>
          <a:spcPts val="450"/>
        </a:spcBef>
        <a:spcAft>
          <a:spcPts val="900"/>
        </a:spcAft>
        <a:buFont typeface="Arial"/>
        <a:buChar char="•"/>
        <a:defRPr sz="1500" kern="1200" baseline="0">
          <a:solidFill>
            <a:srgbClr val="006C92"/>
          </a:solidFill>
          <a:latin typeface="Calibri" charset="0"/>
          <a:ea typeface="+mn-ea"/>
          <a:cs typeface="+mn-cs"/>
        </a:defRPr>
      </a:lvl3pPr>
      <a:lvl4pPr marL="899950" indent="-128565" algn="l" defTabSz="257129" rtl="0" eaLnBrk="1" latinLnBrk="0" hangingPunct="1">
        <a:lnSpc>
          <a:spcPts val="1350"/>
        </a:lnSpc>
        <a:spcBef>
          <a:spcPts val="450"/>
        </a:spcBef>
        <a:spcAft>
          <a:spcPts val="900"/>
        </a:spcAft>
        <a:buFont typeface="Arial"/>
        <a:buChar char="•"/>
        <a:defRPr sz="1500" kern="1200" baseline="0">
          <a:solidFill>
            <a:srgbClr val="006C92"/>
          </a:solidFill>
          <a:latin typeface="Calibri" charset="0"/>
          <a:ea typeface="+mn-ea"/>
          <a:cs typeface="+mn-cs"/>
        </a:defRPr>
      </a:lvl4pPr>
      <a:lvl5pPr marL="1157078" indent="-128565" algn="l" defTabSz="257129" rtl="0" eaLnBrk="1" latinLnBrk="0" hangingPunct="1">
        <a:lnSpc>
          <a:spcPts val="1350"/>
        </a:lnSpc>
        <a:spcBef>
          <a:spcPts val="450"/>
        </a:spcBef>
        <a:spcAft>
          <a:spcPts val="900"/>
        </a:spcAft>
        <a:buFont typeface="Arial"/>
        <a:buChar char="•"/>
        <a:defRPr sz="1500" kern="1200" baseline="0">
          <a:solidFill>
            <a:srgbClr val="006C92"/>
          </a:solidFill>
          <a:latin typeface="Calibri" charset="0"/>
          <a:ea typeface="+mn-ea"/>
          <a:cs typeface="+mn-cs"/>
        </a:defRPr>
      </a:lvl5pPr>
      <a:lvl6pPr marL="1414207" indent="-128565" algn="l" defTabSz="257129" rtl="0" eaLnBrk="1" latinLnBrk="0" hangingPunct="1">
        <a:spcBef>
          <a:spcPct val="20000"/>
        </a:spcBef>
        <a:buFont typeface="Arial"/>
        <a:buChar char="•"/>
        <a:defRPr sz="1125" kern="1200">
          <a:solidFill>
            <a:schemeClr val="tx1"/>
          </a:solidFill>
          <a:latin typeface="+mn-lt"/>
          <a:ea typeface="+mn-ea"/>
          <a:cs typeface="+mn-cs"/>
        </a:defRPr>
      </a:lvl6pPr>
      <a:lvl7pPr marL="1671335" indent="-128565" algn="l" defTabSz="257129" rtl="0" eaLnBrk="1" latinLnBrk="0" hangingPunct="1">
        <a:spcBef>
          <a:spcPct val="20000"/>
        </a:spcBef>
        <a:buFont typeface="Arial"/>
        <a:buChar char="•"/>
        <a:defRPr sz="1125" kern="1200">
          <a:solidFill>
            <a:schemeClr val="tx1"/>
          </a:solidFill>
          <a:latin typeface="+mn-lt"/>
          <a:ea typeface="+mn-ea"/>
          <a:cs typeface="+mn-cs"/>
        </a:defRPr>
      </a:lvl7pPr>
      <a:lvl8pPr marL="1928464" indent="-128565" algn="l" defTabSz="257129" rtl="0" eaLnBrk="1" latinLnBrk="0" hangingPunct="1">
        <a:spcBef>
          <a:spcPct val="20000"/>
        </a:spcBef>
        <a:buFont typeface="Arial"/>
        <a:buChar char="•"/>
        <a:defRPr sz="1125" kern="1200">
          <a:solidFill>
            <a:schemeClr val="tx1"/>
          </a:solidFill>
          <a:latin typeface="+mn-lt"/>
          <a:ea typeface="+mn-ea"/>
          <a:cs typeface="+mn-cs"/>
        </a:defRPr>
      </a:lvl8pPr>
      <a:lvl9pPr marL="2185592" indent="-128565" algn="l" defTabSz="257129"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29" rtl="0" eaLnBrk="1" latinLnBrk="0" hangingPunct="1">
        <a:defRPr sz="1013" kern="1200">
          <a:solidFill>
            <a:schemeClr val="tx1"/>
          </a:solidFill>
          <a:latin typeface="+mn-lt"/>
          <a:ea typeface="+mn-ea"/>
          <a:cs typeface="+mn-cs"/>
        </a:defRPr>
      </a:lvl1pPr>
      <a:lvl2pPr marL="257129" algn="l" defTabSz="257129" rtl="0" eaLnBrk="1" latinLnBrk="0" hangingPunct="1">
        <a:defRPr sz="1013" kern="1200">
          <a:solidFill>
            <a:schemeClr val="tx1"/>
          </a:solidFill>
          <a:latin typeface="+mn-lt"/>
          <a:ea typeface="+mn-ea"/>
          <a:cs typeface="+mn-cs"/>
        </a:defRPr>
      </a:lvl2pPr>
      <a:lvl3pPr marL="514259" algn="l" defTabSz="257129" rtl="0" eaLnBrk="1" latinLnBrk="0" hangingPunct="1">
        <a:defRPr sz="1013" kern="1200">
          <a:solidFill>
            <a:schemeClr val="tx1"/>
          </a:solidFill>
          <a:latin typeface="+mn-lt"/>
          <a:ea typeface="+mn-ea"/>
          <a:cs typeface="+mn-cs"/>
        </a:defRPr>
      </a:lvl3pPr>
      <a:lvl4pPr marL="771386" algn="l" defTabSz="257129" rtl="0" eaLnBrk="1" latinLnBrk="0" hangingPunct="1">
        <a:defRPr sz="1013" kern="1200">
          <a:solidFill>
            <a:schemeClr val="tx1"/>
          </a:solidFill>
          <a:latin typeface="+mn-lt"/>
          <a:ea typeface="+mn-ea"/>
          <a:cs typeface="+mn-cs"/>
        </a:defRPr>
      </a:lvl4pPr>
      <a:lvl5pPr marL="1028514" algn="l" defTabSz="257129" rtl="0" eaLnBrk="1" latinLnBrk="0" hangingPunct="1">
        <a:defRPr sz="1013" kern="1200">
          <a:solidFill>
            <a:schemeClr val="tx1"/>
          </a:solidFill>
          <a:latin typeface="+mn-lt"/>
          <a:ea typeface="+mn-ea"/>
          <a:cs typeface="+mn-cs"/>
        </a:defRPr>
      </a:lvl5pPr>
      <a:lvl6pPr marL="1285642" algn="l" defTabSz="257129" rtl="0" eaLnBrk="1" latinLnBrk="0" hangingPunct="1">
        <a:defRPr sz="1013" kern="1200">
          <a:solidFill>
            <a:schemeClr val="tx1"/>
          </a:solidFill>
          <a:latin typeface="+mn-lt"/>
          <a:ea typeface="+mn-ea"/>
          <a:cs typeface="+mn-cs"/>
        </a:defRPr>
      </a:lvl6pPr>
      <a:lvl7pPr marL="1542770" algn="l" defTabSz="257129" rtl="0" eaLnBrk="1" latinLnBrk="0" hangingPunct="1">
        <a:defRPr sz="1013" kern="1200">
          <a:solidFill>
            <a:schemeClr val="tx1"/>
          </a:solidFill>
          <a:latin typeface="+mn-lt"/>
          <a:ea typeface="+mn-ea"/>
          <a:cs typeface="+mn-cs"/>
        </a:defRPr>
      </a:lvl7pPr>
      <a:lvl8pPr marL="1799899" algn="l" defTabSz="257129" rtl="0" eaLnBrk="1" latinLnBrk="0" hangingPunct="1">
        <a:defRPr sz="1013" kern="1200">
          <a:solidFill>
            <a:schemeClr val="tx1"/>
          </a:solidFill>
          <a:latin typeface="+mn-lt"/>
          <a:ea typeface="+mn-ea"/>
          <a:cs typeface="+mn-cs"/>
        </a:defRPr>
      </a:lvl8pPr>
      <a:lvl9pPr marL="2057027" algn="l" defTabSz="257129"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pos="192" userDrawn="1">
          <p15:clr>
            <a:srgbClr val="F26B43"/>
          </p15:clr>
        </p15:guide>
        <p15:guide id="4" pos="5568" userDrawn="1">
          <p15:clr>
            <a:srgbClr val="F26B43"/>
          </p15:clr>
        </p15:guide>
        <p15:guide id="5" orient="horz" pos="468" userDrawn="1">
          <p15:clr>
            <a:srgbClr val="F26B43"/>
          </p15:clr>
        </p15:guide>
        <p15:guide id="7" orient="horz" pos="756" userDrawn="1">
          <p15:clr>
            <a:srgbClr val="F26B43"/>
          </p15:clr>
        </p15:guide>
        <p15:guide id="8" orient="horz" pos="3078" userDrawn="1">
          <p15:clr>
            <a:srgbClr val="F26B43"/>
          </p15:clr>
        </p15:guide>
        <p15:guide id="9" orient="horz" pos="636" userDrawn="1">
          <p15:clr>
            <a:srgbClr val="F26B43"/>
          </p15:clr>
        </p15:guide>
        <p15:guide id="10" orient="horz" pos="396"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8.emf"/><Relationship Id="rId5" Type="http://schemas.openxmlformats.org/officeDocument/2006/relationships/image" Target="../media/image7.png"/><Relationship Id="rId4" Type="http://schemas.openxmlformats.org/officeDocument/2006/relationships/image" Target="../media/image6.tiff"/></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0.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1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image" Target="../media/image170.png"/><Relationship Id="rId5" Type="http://schemas.openxmlformats.org/officeDocument/2006/relationships/image" Target="../media/image160.png"/><Relationship Id="rId4" Type="http://schemas.openxmlformats.org/officeDocument/2006/relationships/image" Target="../media/image150.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0.xml"/><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20.xml"/><Relationship Id="rId1" Type="http://schemas.openxmlformats.org/officeDocument/2006/relationships/slideLayout" Target="../slideLayouts/slideLayout20.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9A2E23EB-B47C-084C-8B05-ADF8FC093909}"/>
              </a:ext>
            </a:extLst>
          </p:cNvPr>
          <p:cNvSpPr txBox="1">
            <a:spLocks/>
          </p:cNvSpPr>
          <p:nvPr/>
        </p:nvSpPr>
        <p:spPr>
          <a:xfrm>
            <a:off x="836404" y="1092261"/>
            <a:ext cx="7776411" cy="808074"/>
          </a:xfrm>
          <a:prstGeom prst="rect">
            <a:avLst/>
          </a:prstGeom>
          <a:noFill/>
          <a:effectLst/>
        </p:spPr>
        <p:txBody>
          <a:bodyPr vert="horz" lIns="91440" tIns="182880" rIns="91440" bIns="182880" rtlCol="0" anchor="t" anchorCtr="0">
            <a:noAutofit/>
          </a:bodyPr>
          <a:lstStyle>
            <a:lvl1pPr algn="r" defTabSz="257129" rtl="0" eaLnBrk="1" latinLnBrk="0" hangingPunct="1">
              <a:lnSpc>
                <a:spcPct val="100000"/>
              </a:lnSpc>
              <a:spcBef>
                <a:spcPct val="0"/>
              </a:spcBef>
              <a:buNone/>
              <a:defRPr sz="4800" b="0" kern="1200" baseline="0">
                <a:solidFill>
                  <a:srgbClr val="FFFFFF"/>
                </a:solidFill>
                <a:latin typeface="calibri" charset="0"/>
                <a:ea typeface="+mj-ea"/>
                <a:cs typeface="+mj-cs"/>
              </a:defRPr>
            </a:lvl1pPr>
          </a:lstStyle>
          <a:p>
            <a:pPr algn="ctr">
              <a:spcBef>
                <a:spcPts val="0"/>
              </a:spcBef>
            </a:pPr>
            <a:r>
              <a:rPr lang="en-US" sz="1800" dirty="0">
                <a:solidFill>
                  <a:srgbClr val="006A96"/>
                </a:solidFill>
              </a:rPr>
              <a:t>Tiago </a:t>
            </a:r>
            <a:r>
              <a:rPr lang="en-US" sz="1800" dirty="0" err="1">
                <a:solidFill>
                  <a:srgbClr val="006A96"/>
                </a:solidFill>
              </a:rPr>
              <a:t>Carrilo</a:t>
            </a:r>
            <a:r>
              <a:rPr lang="en-US" sz="1800" dirty="0">
                <a:solidFill>
                  <a:srgbClr val="006A96"/>
                </a:solidFill>
              </a:rPr>
              <a:t> Biló</a:t>
            </a:r>
            <a:r>
              <a:rPr lang="en-US" sz="1800" baseline="30000" dirty="0">
                <a:solidFill>
                  <a:srgbClr val="006A96"/>
                </a:solidFill>
              </a:rPr>
              <a:t>1</a:t>
            </a:r>
            <a:r>
              <a:rPr lang="en-US" sz="1800" dirty="0">
                <a:solidFill>
                  <a:srgbClr val="006A96"/>
                </a:solidFill>
              </a:rPr>
              <a:t>, </a:t>
            </a:r>
            <a:r>
              <a:rPr lang="en-US" sz="1800" dirty="0" err="1">
                <a:solidFill>
                  <a:srgbClr val="006A96"/>
                </a:solidFill>
              </a:rPr>
              <a:t>Fiammetta</a:t>
            </a:r>
            <a:r>
              <a:rPr lang="en-US" sz="1800" dirty="0">
                <a:solidFill>
                  <a:srgbClr val="006A96"/>
                </a:solidFill>
              </a:rPr>
              <a:t> </a:t>
            </a:r>
            <a:r>
              <a:rPr lang="en-US" sz="1800" dirty="0" err="1">
                <a:solidFill>
                  <a:srgbClr val="006A96"/>
                </a:solidFill>
              </a:rPr>
              <a:t>Straneo</a:t>
            </a:r>
            <a:r>
              <a:rPr lang="en-US" sz="1800" dirty="0">
                <a:solidFill>
                  <a:srgbClr val="006A96"/>
                </a:solidFill>
              </a:rPr>
              <a:t>, and James </a:t>
            </a:r>
            <a:r>
              <a:rPr lang="en-US" sz="1800" dirty="0" err="1">
                <a:solidFill>
                  <a:srgbClr val="006A96"/>
                </a:solidFill>
              </a:rPr>
              <a:t>Holte</a:t>
            </a:r>
            <a:endParaRPr lang="en-US" sz="1800" dirty="0">
              <a:solidFill>
                <a:srgbClr val="006A96"/>
              </a:solidFill>
            </a:endParaRPr>
          </a:p>
          <a:p>
            <a:pPr algn="ctr">
              <a:spcBef>
                <a:spcPts val="0"/>
              </a:spcBef>
            </a:pPr>
            <a:r>
              <a:rPr lang="en-US" sz="1400" u="sng" baseline="30000" dirty="0">
                <a:solidFill>
                  <a:srgbClr val="006A96"/>
                </a:solidFill>
              </a:rPr>
              <a:t>1</a:t>
            </a:r>
            <a:r>
              <a:rPr lang="en-US" sz="1400" u="sng" dirty="0">
                <a:solidFill>
                  <a:srgbClr val="006A96"/>
                </a:solidFill>
              </a:rPr>
              <a:t>tcarrilhobilo@ucsd.edu</a:t>
            </a:r>
          </a:p>
        </p:txBody>
      </p:sp>
      <p:sp>
        <p:nvSpPr>
          <p:cNvPr id="11" name="Title 10">
            <a:extLst>
              <a:ext uri="{FF2B5EF4-FFF2-40B4-BE49-F238E27FC236}">
                <a16:creationId xmlns:a16="http://schemas.microsoft.com/office/drawing/2014/main" id="{33D5696B-5A5E-BC46-88AE-C03888D92C6C}"/>
              </a:ext>
            </a:extLst>
          </p:cNvPr>
          <p:cNvSpPr>
            <a:spLocks noGrp="1"/>
          </p:cNvSpPr>
          <p:nvPr>
            <p:ph type="ctrTitle"/>
          </p:nvPr>
        </p:nvSpPr>
        <p:spPr>
          <a:xfrm>
            <a:off x="-155661" y="168210"/>
            <a:ext cx="9005882" cy="986469"/>
          </a:xfrm>
        </p:spPr>
        <p:txBody>
          <a:bodyPr/>
          <a:lstStyle/>
          <a:p>
            <a:pPr>
              <a:lnSpc>
                <a:spcPts val="2550"/>
              </a:lnSpc>
            </a:pPr>
            <a:r>
              <a:rPr lang="en-US" sz="3000" dirty="0"/>
              <a:t>The east Greenland coastal current near cape farewell</a:t>
            </a:r>
          </a:p>
        </p:txBody>
      </p:sp>
      <p:pic>
        <p:nvPicPr>
          <p:cNvPr id="22" name="Picture 21">
            <a:extLst>
              <a:ext uri="{FF2B5EF4-FFF2-40B4-BE49-F238E27FC236}">
                <a16:creationId xmlns:a16="http://schemas.microsoft.com/office/drawing/2014/main" id="{AF102F2A-C514-2944-8114-9003ED088E81}"/>
              </a:ext>
            </a:extLst>
          </p:cNvPr>
          <p:cNvPicPr>
            <a:picLocks noChangeAspect="1"/>
          </p:cNvPicPr>
          <p:nvPr/>
        </p:nvPicPr>
        <p:blipFill>
          <a:blip r:embed="rId3"/>
          <a:stretch>
            <a:fillRect/>
          </a:stretch>
        </p:blipFill>
        <p:spPr>
          <a:xfrm>
            <a:off x="6118681" y="2000736"/>
            <a:ext cx="568374" cy="571014"/>
          </a:xfrm>
          <a:prstGeom prst="rect">
            <a:avLst/>
          </a:prstGeom>
        </p:spPr>
      </p:pic>
      <p:pic>
        <p:nvPicPr>
          <p:cNvPr id="27" name="Picture 26">
            <a:extLst>
              <a:ext uri="{FF2B5EF4-FFF2-40B4-BE49-F238E27FC236}">
                <a16:creationId xmlns:a16="http://schemas.microsoft.com/office/drawing/2014/main" id="{B307F84F-2E03-4B49-9165-DE36E3213501}"/>
              </a:ext>
            </a:extLst>
          </p:cNvPr>
          <p:cNvPicPr>
            <a:picLocks noChangeAspect="1"/>
          </p:cNvPicPr>
          <p:nvPr/>
        </p:nvPicPr>
        <p:blipFill>
          <a:blip r:embed="rId4"/>
          <a:stretch>
            <a:fillRect/>
          </a:stretch>
        </p:blipFill>
        <p:spPr>
          <a:xfrm>
            <a:off x="6796435" y="2093315"/>
            <a:ext cx="1228147" cy="411429"/>
          </a:xfrm>
          <a:prstGeom prst="rect">
            <a:avLst/>
          </a:prstGeom>
        </p:spPr>
      </p:pic>
      <p:pic>
        <p:nvPicPr>
          <p:cNvPr id="3" name="Picture 2" descr="A close - up of a flag&#10;&#10;Description automatically generated with low confidence">
            <a:extLst>
              <a:ext uri="{FF2B5EF4-FFF2-40B4-BE49-F238E27FC236}">
                <a16:creationId xmlns:a16="http://schemas.microsoft.com/office/drawing/2014/main" id="{F3CE0235-F0B7-BF42-B075-7B46E8C5B42C}"/>
              </a:ext>
            </a:extLst>
          </p:cNvPr>
          <p:cNvPicPr>
            <a:picLocks noChangeAspect="1"/>
          </p:cNvPicPr>
          <p:nvPr/>
        </p:nvPicPr>
        <p:blipFill rotWithShape="1">
          <a:blip r:embed="rId5"/>
          <a:srcRect l="17205" r="7811" b="12082"/>
          <a:stretch/>
        </p:blipFill>
        <p:spPr>
          <a:xfrm>
            <a:off x="8200560" y="1185909"/>
            <a:ext cx="649661" cy="619543"/>
          </a:xfrm>
          <a:prstGeom prst="rect">
            <a:avLst/>
          </a:prstGeom>
        </p:spPr>
      </p:pic>
      <p:pic>
        <p:nvPicPr>
          <p:cNvPr id="7" name="Picture 6">
            <a:extLst>
              <a:ext uri="{FF2B5EF4-FFF2-40B4-BE49-F238E27FC236}">
                <a16:creationId xmlns:a16="http://schemas.microsoft.com/office/drawing/2014/main" id="{53368B55-2895-F44E-8E18-720BFEB16472}"/>
              </a:ext>
            </a:extLst>
          </p:cNvPr>
          <p:cNvPicPr>
            <a:picLocks noChangeAspect="1"/>
          </p:cNvPicPr>
          <p:nvPr/>
        </p:nvPicPr>
        <p:blipFill>
          <a:blip r:embed="rId6"/>
          <a:stretch>
            <a:fillRect/>
          </a:stretch>
        </p:blipFill>
        <p:spPr>
          <a:xfrm>
            <a:off x="168183" y="1185909"/>
            <a:ext cx="1579558" cy="716237"/>
          </a:xfrm>
          <a:prstGeom prst="rect">
            <a:avLst/>
          </a:prstGeom>
        </p:spPr>
      </p:pic>
      <p:grpSp>
        <p:nvGrpSpPr>
          <p:cNvPr id="14" name="Group 13">
            <a:extLst>
              <a:ext uri="{FF2B5EF4-FFF2-40B4-BE49-F238E27FC236}">
                <a16:creationId xmlns:a16="http://schemas.microsoft.com/office/drawing/2014/main" id="{376DCBE4-2922-22CD-67CA-731B80285775}"/>
              </a:ext>
            </a:extLst>
          </p:cNvPr>
          <p:cNvGrpSpPr/>
          <p:nvPr/>
        </p:nvGrpSpPr>
        <p:grpSpPr>
          <a:xfrm>
            <a:off x="168183" y="1951240"/>
            <a:ext cx="8682038" cy="3235102"/>
            <a:chOff x="37555" y="1894662"/>
            <a:chExt cx="8682038" cy="3235102"/>
          </a:xfrm>
        </p:grpSpPr>
        <p:grpSp>
          <p:nvGrpSpPr>
            <p:cNvPr id="6" name="Group 5">
              <a:extLst>
                <a:ext uri="{FF2B5EF4-FFF2-40B4-BE49-F238E27FC236}">
                  <a16:creationId xmlns:a16="http://schemas.microsoft.com/office/drawing/2014/main" id="{CF17541A-AE33-1760-149C-0E308369F425}"/>
                </a:ext>
              </a:extLst>
            </p:cNvPr>
            <p:cNvGrpSpPr/>
            <p:nvPr/>
          </p:nvGrpSpPr>
          <p:grpSpPr>
            <a:xfrm>
              <a:off x="37555" y="1894662"/>
              <a:ext cx="4384370" cy="3192260"/>
              <a:chOff x="4797773" y="1935926"/>
              <a:chExt cx="4384370" cy="3192260"/>
            </a:xfrm>
          </p:grpSpPr>
          <p:pic>
            <p:nvPicPr>
              <p:cNvPr id="4" name="Picture 3" descr="A picture containing diagram&#10;&#10;Description automatically generated">
                <a:extLst>
                  <a:ext uri="{FF2B5EF4-FFF2-40B4-BE49-F238E27FC236}">
                    <a16:creationId xmlns:a16="http://schemas.microsoft.com/office/drawing/2014/main" id="{8842C218-22E0-7899-BCA8-C7C1B773DB9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4797773" y="1935926"/>
                <a:ext cx="4384370" cy="3192260"/>
              </a:xfrm>
              <a:prstGeom prst="rect">
                <a:avLst/>
              </a:prstGeom>
            </p:spPr>
          </p:pic>
          <p:sp>
            <p:nvSpPr>
              <p:cNvPr id="5" name="TextBox 4">
                <a:extLst>
                  <a:ext uri="{FF2B5EF4-FFF2-40B4-BE49-F238E27FC236}">
                    <a16:creationId xmlns:a16="http://schemas.microsoft.com/office/drawing/2014/main" id="{08FCF031-A4C5-F0BC-A0A1-70BC7755EC41}"/>
                  </a:ext>
                </a:extLst>
              </p:cNvPr>
              <p:cNvSpPr txBox="1"/>
              <p:nvPr/>
            </p:nvSpPr>
            <p:spPr>
              <a:xfrm>
                <a:off x="5150073" y="4590644"/>
                <a:ext cx="2339102" cy="369332"/>
              </a:xfrm>
              <a:prstGeom prst="rect">
                <a:avLst/>
              </a:prstGeom>
              <a:noFill/>
            </p:spPr>
            <p:txBody>
              <a:bodyPr wrap="none" rtlCol="0">
                <a:spAutoFit/>
              </a:bodyPr>
              <a:lstStyle/>
              <a:p>
                <a:r>
                  <a:rPr lang="en-US" dirty="0">
                    <a:solidFill>
                      <a:schemeClr val="tx1">
                        <a:lumMod val="50000"/>
                      </a:schemeClr>
                    </a:solidFill>
                  </a:rPr>
                  <a:t>Le Bras et al., (2018)</a:t>
                </a:r>
              </a:p>
            </p:txBody>
          </p:sp>
        </p:grpSp>
        <p:pic>
          <p:nvPicPr>
            <p:cNvPr id="12" name="Picture 11" descr="Diagram&#10;&#10;Description automatically generated">
              <a:extLst>
                <a:ext uri="{FF2B5EF4-FFF2-40B4-BE49-F238E27FC236}">
                  <a16:creationId xmlns:a16="http://schemas.microsoft.com/office/drawing/2014/main" id="{E683D1E8-040A-9114-73D8-B6407EB76147}"/>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4777610" y="2555662"/>
              <a:ext cx="3941983" cy="2574102"/>
            </a:xfrm>
            <a:prstGeom prst="rect">
              <a:avLst/>
            </a:prstGeom>
          </p:spPr>
        </p:pic>
      </p:grpSp>
      <p:cxnSp>
        <p:nvCxnSpPr>
          <p:cNvPr id="13" name="Straight Connector 12">
            <a:extLst>
              <a:ext uri="{FF2B5EF4-FFF2-40B4-BE49-F238E27FC236}">
                <a16:creationId xmlns:a16="http://schemas.microsoft.com/office/drawing/2014/main" id="{48182739-2B8E-4BDD-0F64-CB39457E34C2}"/>
              </a:ext>
            </a:extLst>
          </p:cNvPr>
          <p:cNvCxnSpPr>
            <a:cxnSpLocks/>
          </p:cNvCxnSpPr>
          <p:nvPr/>
        </p:nvCxnSpPr>
        <p:spPr>
          <a:xfrm flipH="1">
            <a:off x="3896139" y="448761"/>
            <a:ext cx="3001618"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7555395B-143D-F2BF-27E5-89A7971BCFD2}"/>
              </a:ext>
            </a:extLst>
          </p:cNvPr>
          <p:cNvSpPr txBox="1"/>
          <p:nvPr/>
        </p:nvSpPr>
        <p:spPr>
          <a:xfrm>
            <a:off x="4399124" y="650882"/>
            <a:ext cx="1967205" cy="369332"/>
          </a:xfrm>
          <a:prstGeom prst="rect">
            <a:avLst/>
          </a:prstGeom>
          <a:noFill/>
        </p:spPr>
        <p:txBody>
          <a:bodyPr wrap="none" rtlCol="0">
            <a:spAutoFit/>
          </a:bodyPr>
          <a:lstStyle/>
          <a:p>
            <a:r>
              <a:rPr lang="en-US" b="1" dirty="0">
                <a:solidFill>
                  <a:schemeClr val="bg1"/>
                </a:solidFill>
              </a:rPr>
              <a:t>Current System</a:t>
            </a:r>
            <a:r>
              <a:rPr lang="en-US" dirty="0"/>
              <a:t> </a:t>
            </a:r>
          </a:p>
        </p:txBody>
      </p:sp>
    </p:spTree>
    <p:extLst>
      <p:ext uri="{BB962C8B-B14F-4D97-AF65-F5344CB8AC3E}">
        <p14:creationId xmlns:p14="http://schemas.microsoft.com/office/powerpoint/2010/main" val="30887773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lvl="0"/>
            <a:r>
              <a:rPr lang="en-US" sz="2400" dirty="0"/>
              <a:t>The Mean East Greenland Current System (2014-2020)</a:t>
            </a:r>
          </a:p>
        </p:txBody>
      </p:sp>
      <p:grpSp>
        <p:nvGrpSpPr>
          <p:cNvPr id="15" name="Group 14">
            <a:extLst>
              <a:ext uri="{FF2B5EF4-FFF2-40B4-BE49-F238E27FC236}">
                <a16:creationId xmlns:a16="http://schemas.microsoft.com/office/drawing/2014/main" id="{9064A8FF-DD92-390E-3FF4-6C7013538CB2}"/>
              </a:ext>
            </a:extLst>
          </p:cNvPr>
          <p:cNvGrpSpPr/>
          <p:nvPr/>
        </p:nvGrpSpPr>
        <p:grpSpPr>
          <a:xfrm>
            <a:off x="0" y="1821200"/>
            <a:ext cx="9055554" cy="2560459"/>
            <a:chOff x="78530" y="1898170"/>
            <a:chExt cx="8041167" cy="2273641"/>
          </a:xfrm>
        </p:grpSpPr>
        <p:pic>
          <p:nvPicPr>
            <p:cNvPr id="4" name="Picture 3" descr="Graphical user interface, application&#10;&#10;Description automatically generated">
              <a:extLst>
                <a:ext uri="{FF2B5EF4-FFF2-40B4-BE49-F238E27FC236}">
                  <a16:creationId xmlns:a16="http://schemas.microsoft.com/office/drawing/2014/main" id="{6D46A95D-7D94-A04F-0C2B-633E5231F2D0}"/>
                </a:ext>
              </a:extLst>
            </p:cNvPr>
            <p:cNvPicPr>
              <a:picLocks noChangeAspect="1"/>
            </p:cNvPicPr>
            <p:nvPr/>
          </p:nvPicPr>
          <p:blipFill rotWithShape="1">
            <a:blip r:embed="rId3">
              <a:clrChange>
                <a:clrFrom>
                  <a:srgbClr val="FFFFFF"/>
                </a:clrFrom>
                <a:clrTo>
                  <a:srgbClr val="FFFFFF">
                    <a:alpha val="0"/>
                  </a:srgbClr>
                </a:clrTo>
              </a:clrChange>
            </a:blip>
            <a:srcRect t="50000"/>
            <a:stretch/>
          </p:blipFill>
          <p:spPr>
            <a:xfrm>
              <a:off x="78530" y="1898170"/>
              <a:ext cx="5455477" cy="2273641"/>
            </a:xfrm>
            <a:prstGeom prst="rect">
              <a:avLst/>
            </a:prstGeom>
          </p:spPr>
        </p:pic>
        <p:grpSp>
          <p:nvGrpSpPr>
            <p:cNvPr id="14" name="Group 13">
              <a:extLst>
                <a:ext uri="{FF2B5EF4-FFF2-40B4-BE49-F238E27FC236}">
                  <a16:creationId xmlns:a16="http://schemas.microsoft.com/office/drawing/2014/main" id="{6A610490-3784-E0C4-BEFE-90EFEEC3EEE2}"/>
                </a:ext>
              </a:extLst>
            </p:cNvPr>
            <p:cNvGrpSpPr/>
            <p:nvPr/>
          </p:nvGrpSpPr>
          <p:grpSpPr>
            <a:xfrm>
              <a:off x="5553171" y="1920767"/>
              <a:ext cx="2566526" cy="2206442"/>
              <a:chOff x="5605989" y="1942774"/>
              <a:chExt cx="2566526" cy="2206442"/>
            </a:xfrm>
          </p:grpSpPr>
          <p:pic>
            <p:nvPicPr>
              <p:cNvPr id="7" name="Picture 6" descr="Graphical user interface, application&#10;&#10;Description automatically generated">
                <a:extLst>
                  <a:ext uri="{FF2B5EF4-FFF2-40B4-BE49-F238E27FC236}">
                    <a16:creationId xmlns:a16="http://schemas.microsoft.com/office/drawing/2014/main" id="{43797CBD-7168-9C6D-E760-7DFC5CE37CB4}"/>
                  </a:ext>
                </a:extLst>
              </p:cNvPr>
              <p:cNvPicPr>
                <a:picLocks noChangeAspect="1"/>
              </p:cNvPicPr>
              <p:nvPr/>
            </p:nvPicPr>
            <p:blipFill rotWithShape="1">
              <a:blip r:embed="rId3">
                <a:clrChange>
                  <a:clrFrom>
                    <a:srgbClr val="FFFFFF"/>
                  </a:clrFrom>
                  <a:clrTo>
                    <a:srgbClr val="FFFFFF">
                      <a:alpha val="0"/>
                    </a:srgbClr>
                  </a:clrTo>
                </a:clrChange>
              </a:blip>
              <a:srcRect l="52945" t="93335" r="212" b="963"/>
              <a:stretch/>
            </p:blipFill>
            <p:spPr>
              <a:xfrm>
                <a:off x="5605989" y="3889950"/>
                <a:ext cx="2555374" cy="259266"/>
              </a:xfrm>
              <a:prstGeom prst="rect">
                <a:avLst/>
              </a:prstGeom>
            </p:spPr>
          </p:pic>
          <p:pic>
            <p:nvPicPr>
              <p:cNvPr id="9" name="Picture 8" descr="Graphical user interface, application&#10;&#10;Description automatically generated">
                <a:extLst>
                  <a:ext uri="{FF2B5EF4-FFF2-40B4-BE49-F238E27FC236}">
                    <a16:creationId xmlns:a16="http://schemas.microsoft.com/office/drawing/2014/main" id="{F679848B-E9DF-FF50-DD48-8065BB1554F9}"/>
                  </a:ext>
                </a:extLst>
              </p:cNvPr>
              <p:cNvPicPr>
                <a:picLocks noChangeAspect="1"/>
              </p:cNvPicPr>
              <p:nvPr/>
            </p:nvPicPr>
            <p:blipFill rotWithShape="1">
              <a:blip r:embed="rId3">
                <a:clrChange>
                  <a:clrFrom>
                    <a:srgbClr val="FFFFFF"/>
                  </a:clrFrom>
                  <a:clrTo>
                    <a:srgbClr val="FFFFFF">
                      <a:alpha val="0"/>
                    </a:srgbClr>
                  </a:clrTo>
                </a:clrChange>
              </a:blip>
              <a:srcRect l="54545" t="5095" b="50000"/>
              <a:stretch/>
            </p:blipFill>
            <p:spPr>
              <a:xfrm>
                <a:off x="5692698" y="1942774"/>
                <a:ext cx="2479817" cy="2041964"/>
              </a:xfrm>
              <a:prstGeom prst="rect">
                <a:avLst/>
              </a:prstGeom>
            </p:spPr>
          </p:pic>
        </p:grpSp>
      </p:grpSp>
      <p:grpSp>
        <p:nvGrpSpPr>
          <p:cNvPr id="3" name="Group 2">
            <a:extLst>
              <a:ext uri="{FF2B5EF4-FFF2-40B4-BE49-F238E27FC236}">
                <a16:creationId xmlns:a16="http://schemas.microsoft.com/office/drawing/2014/main" id="{D01A3291-DCDF-B838-E4BB-6BDF006C75F5}"/>
              </a:ext>
            </a:extLst>
          </p:cNvPr>
          <p:cNvGrpSpPr/>
          <p:nvPr/>
        </p:nvGrpSpPr>
        <p:grpSpPr>
          <a:xfrm>
            <a:off x="149087" y="889586"/>
            <a:ext cx="8893908" cy="3337859"/>
            <a:chOff x="149087" y="889586"/>
            <a:chExt cx="8893908" cy="3337859"/>
          </a:xfrm>
        </p:grpSpPr>
        <p:sp>
          <p:nvSpPr>
            <p:cNvPr id="17" name="Rectangle 16">
              <a:extLst>
                <a:ext uri="{FF2B5EF4-FFF2-40B4-BE49-F238E27FC236}">
                  <a16:creationId xmlns:a16="http://schemas.microsoft.com/office/drawing/2014/main" id="{7E744CF7-95AE-5CD7-75CC-6E05E5716FDE}"/>
                </a:ext>
              </a:extLst>
            </p:cNvPr>
            <p:cNvSpPr/>
            <p:nvPr/>
          </p:nvSpPr>
          <p:spPr>
            <a:xfrm>
              <a:off x="7238690" y="1836709"/>
              <a:ext cx="1734731" cy="2387421"/>
            </a:xfrm>
            <a:prstGeom prst="rect">
              <a:avLst/>
            </a:prstGeom>
            <a:noFill/>
            <a:ln w="571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DFE7FE5-A445-442F-9830-399A5E7A7ED5}"/>
                </a:ext>
              </a:extLst>
            </p:cNvPr>
            <p:cNvSpPr/>
            <p:nvPr/>
          </p:nvSpPr>
          <p:spPr>
            <a:xfrm>
              <a:off x="4311263" y="1836709"/>
              <a:ext cx="1734731" cy="2387421"/>
            </a:xfrm>
            <a:prstGeom prst="rect">
              <a:avLst/>
            </a:prstGeom>
            <a:noFill/>
            <a:ln w="571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0BA3373-579B-12A6-71A0-A7F21B615D9F}"/>
                </a:ext>
              </a:extLst>
            </p:cNvPr>
            <p:cNvSpPr/>
            <p:nvPr/>
          </p:nvSpPr>
          <p:spPr>
            <a:xfrm>
              <a:off x="1372600" y="1840024"/>
              <a:ext cx="1734731" cy="2387421"/>
            </a:xfrm>
            <a:prstGeom prst="rect">
              <a:avLst/>
            </a:prstGeom>
            <a:noFill/>
            <a:ln w="571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2C5A932-0B58-BED4-ECD9-BA265D2D60FD}"/>
                </a:ext>
              </a:extLst>
            </p:cNvPr>
            <p:cNvSpPr txBox="1"/>
            <p:nvPr/>
          </p:nvSpPr>
          <p:spPr>
            <a:xfrm>
              <a:off x="149087" y="889586"/>
              <a:ext cx="8893908" cy="923330"/>
            </a:xfrm>
            <a:prstGeom prst="rect">
              <a:avLst/>
            </a:prstGeom>
            <a:noFill/>
          </p:spPr>
          <p:txBody>
            <a:bodyPr wrap="square" rtlCol="0">
              <a:spAutoFit/>
            </a:bodyPr>
            <a:lstStyle/>
            <a:p>
              <a:r>
                <a:rPr lang="en-US" b="1" dirty="0">
                  <a:solidFill>
                    <a:srgbClr val="00B150"/>
                  </a:solidFill>
                </a:rPr>
                <a:t>1- The Slope Current (EGC + IC) salinity interannual changes and its connection to the basin-wide variability of the </a:t>
              </a:r>
              <a:r>
                <a:rPr lang="en-US" b="1" dirty="0" err="1">
                  <a:solidFill>
                    <a:srgbClr val="00B150"/>
                  </a:solidFill>
                </a:rPr>
                <a:t>Irminger</a:t>
              </a:r>
              <a:r>
                <a:rPr lang="en-US" b="1" dirty="0">
                  <a:solidFill>
                    <a:srgbClr val="00B150"/>
                  </a:solidFill>
                </a:rPr>
                <a:t> Sea (</a:t>
              </a:r>
              <a:r>
                <a:rPr lang="en-US" b="1" dirty="0" err="1">
                  <a:solidFill>
                    <a:srgbClr val="00B150"/>
                  </a:solidFill>
                </a:rPr>
                <a:t>Biló</a:t>
              </a:r>
              <a:r>
                <a:rPr lang="en-US" b="1" dirty="0">
                  <a:solidFill>
                    <a:srgbClr val="00B150"/>
                  </a:solidFill>
                </a:rPr>
                <a:t> et al., under review in GRL) </a:t>
              </a:r>
            </a:p>
          </p:txBody>
        </p:sp>
      </p:grpSp>
    </p:spTree>
    <p:extLst>
      <p:ext uri="{BB962C8B-B14F-4D97-AF65-F5344CB8AC3E}">
        <p14:creationId xmlns:p14="http://schemas.microsoft.com/office/powerpoint/2010/main" val="3679132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lvl="0"/>
            <a:r>
              <a:rPr lang="en-US" sz="2400" dirty="0"/>
              <a:t>The Mean East Greenland Current System (2014-2020)</a:t>
            </a:r>
          </a:p>
        </p:txBody>
      </p:sp>
      <p:grpSp>
        <p:nvGrpSpPr>
          <p:cNvPr id="15" name="Group 14">
            <a:extLst>
              <a:ext uri="{FF2B5EF4-FFF2-40B4-BE49-F238E27FC236}">
                <a16:creationId xmlns:a16="http://schemas.microsoft.com/office/drawing/2014/main" id="{9064A8FF-DD92-390E-3FF4-6C7013538CB2}"/>
              </a:ext>
            </a:extLst>
          </p:cNvPr>
          <p:cNvGrpSpPr/>
          <p:nvPr/>
        </p:nvGrpSpPr>
        <p:grpSpPr>
          <a:xfrm>
            <a:off x="0" y="1821200"/>
            <a:ext cx="9055554" cy="2560459"/>
            <a:chOff x="78530" y="1898170"/>
            <a:chExt cx="8041167" cy="2273641"/>
          </a:xfrm>
        </p:grpSpPr>
        <p:pic>
          <p:nvPicPr>
            <p:cNvPr id="4" name="Picture 3" descr="Graphical user interface, application&#10;&#10;Description automatically generated">
              <a:extLst>
                <a:ext uri="{FF2B5EF4-FFF2-40B4-BE49-F238E27FC236}">
                  <a16:creationId xmlns:a16="http://schemas.microsoft.com/office/drawing/2014/main" id="{6D46A95D-7D94-A04F-0C2B-633E5231F2D0}"/>
                </a:ext>
              </a:extLst>
            </p:cNvPr>
            <p:cNvPicPr>
              <a:picLocks noChangeAspect="1"/>
            </p:cNvPicPr>
            <p:nvPr/>
          </p:nvPicPr>
          <p:blipFill rotWithShape="1">
            <a:blip r:embed="rId3">
              <a:clrChange>
                <a:clrFrom>
                  <a:srgbClr val="FFFFFF"/>
                </a:clrFrom>
                <a:clrTo>
                  <a:srgbClr val="FFFFFF">
                    <a:alpha val="0"/>
                  </a:srgbClr>
                </a:clrTo>
              </a:clrChange>
            </a:blip>
            <a:srcRect t="50000"/>
            <a:stretch/>
          </p:blipFill>
          <p:spPr>
            <a:xfrm>
              <a:off x="78530" y="1898170"/>
              <a:ext cx="5455477" cy="2273641"/>
            </a:xfrm>
            <a:prstGeom prst="rect">
              <a:avLst/>
            </a:prstGeom>
          </p:spPr>
        </p:pic>
        <p:grpSp>
          <p:nvGrpSpPr>
            <p:cNvPr id="14" name="Group 13">
              <a:extLst>
                <a:ext uri="{FF2B5EF4-FFF2-40B4-BE49-F238E27FC236}">
                  <a16:creationId xmlns:a16="http://schemas.microsoft.com/office/drawing/2014/main" id="{6A610490-3784-E0C4-BEFE-90EFEEC3EEE2}"/>
                </a:ext>
              </a:extLst>
            </p:cNvPr>
            <p:cNvGrpSpPr/>
            <p:nvPr/>
          </p:nvGrpSpPr>
          <p:grpSpPr>
            <a:xfrm>
              <a:off x="5553171" y="1920767"/>
              <a:ext cx="2566526" cy="2206442"/>
              <a:chOff x="5605989" y="1942774"/>
              <a:chExt cx="2566526" cy="2206442"/>
            </a:xfrm>
          </p:grpSpPr>
          <p:pic>
            <p:nvPicPr>
              <p:cNvPr id="7" name="Picture 6" descr="Graphical user interface, application&#10;&#10;Description automatically generated">
                <a:extLst>
                  <a:ext uri="{FF2B5EF4-FFF2-40B4-BE49-F238E27FC236}">
                    <a16:creationId xmlns:a16="http://schemas.microsoft.com/office/drawing/2014/main" id="{43797CBD-7168-9C6D-E760-7DFC5CE37CB4}"/>
                  </a:ext>
                </a:extLst>
              </p:cNvPr>
              <p:cNvPicPr>
                <a:picLocks noChangeAspect="1"/>
              </p:cNvPicPr>
              <p:nvPr/>
            </p:nvPicPr>
            <p:blipFill rotWithShape="1">
              <a:blip r:embed="rId3">
                <a:clrChange>
                  <a:clrFrom>
                    <a:srgbClr val="FFFFFF"/>
                  </a:clrFrom>
                  <a:clrTo>
                    <a:srgbClr val="FFFFFF">
                      <a:alpha val="0"/>
                    </a:srgbClr>
                  </a:clrTo>
                </a:clrChange>
              </a:blip>
              <a:srcRect l="52945" t="93335" r="212" b="963"/>
              <a:stretch/>
            </p:blipFill>
            <p:spPr>
              <a:xfrm>
                <a:off x="5605989" y="3889950"/>
                <a:ext cx="2555374" cy="259266"/>
              </a:xfrm>
              <a:prstGeom prst="rect">
                <a:avLst/>
              </a:prstGeom>
            </p:spPr>
          </p:pic>
          <p:pic>
            <p:nvPicPr>
              <p:cNvPr id="9" name="Picture 8" descr="Graphical user interface, application&#10;&#10;Description automatically generated">
                <a:extLst>
                  <a:ext uri="{FF2B5EF4-FFF2-40B4-BE49-F238E27FC236}">
                    <a16:creationId xmlns:a16="http://schemas.microsoft.com/office/drawing/2014/main" id="{F679848B-E9DF-FF50-DD48-8065BB1554F9}"/>
                  </a:ext>
                </a:extLst>
              </p:cNvPr>
              <p:cNvPicPr>
                <a:picLocks noChangeAspect="1"/>
              </p:cNvPicPr>
              <p:nvPr/>
            </p:nvPicPr>
            <p:blipFill rotWithShape="1">
              <a:blip r:embed="rId3">
                <a:clrChange>
                  <a:clrFrom>
                    <a:srgbClr val="FFFFFF"/>
                  </a:clrFrom>
                  <a:clrTo>
                    <a:srgbClr val="FFFFFF">
                      <a:alpha val="0"/>
                    </a:srgbClr>
                  </a:clrTo>
                </a:clrChange>
              </a:blip>
              <a:srcRect l="54545" t="5095" b="50000"/>
              <a:stretch/>
            </p:blipFill>
            <p:spPr>
              <a:xfrm>
                <a:off x="5692698" y="1942774"/>
                <a:ext cx="2479817" cy="2041964"/>
              </a:xfrm>
              <a:prstGeom prst="rect">
                <a:avLst/>
              </a:prstGeom>
            </p:spPr>
          </p:pic>
        </p:grpSp>
      </p:grpSp>
      <p:grpSp>
        <p:nvGrpSpPr>
          <p:cNvPr id="20" name="Group 19">
            <a:extLst>
              <a:ext uri="{FF2B5EF4-FFF2-40B4-BE49-F238E27FC236}">
                <a16:creationId xmlns:a16="http://schemas.microsoft.com/office/drawing/2014/main" id="{D87CD50A-FB43-9B88-46EE-99B4A39B56E6}"/>
              </a:ext>
            </a:extLst>
          </p:cNvPr>
          <p:cNvGrpSpPr/>
          <p:nvPr/>
        </p:nvGrpSpPr>
        <p:grpSpPr>
          <a:xfrm>
            <a:off x="139390" y="1821200"/>
            <a:ext cx="7214840" cy="1055811"/>
            <a:chOff x="139390" y="1436486"/>
            <a:chExt cx="7214840" cy="1055811"/>
          </a:xfrm>
        </p:grpSpPr>
        <p:sp>
          <p:nvSpPr>
            <p:cNvPr id="17" name="Rectangle 16">
              <a:extLst>
                <a:ext uri="{FF2B5EF4-FFF2-40B4-BE49-F238E27FC236}">
                  <a16:creationId xmlns:a16="http://schemas.microsoft.com/office/drawing/2014/main" id="{7E744CF7-95AE-5CD7-75CC-6E05E5716FDE}"/>
                </a:ext>
              </a:extLst>
            </p:cNvPr>
            <p:cNvSpPr/>
            <p:nvPr/>
          </p:nvSpPr>
          <p:spPr>
            <a:xfrm>
              <a:off x="6165264" y="1461934"/>
              <a:ext cx="1188966" cy="1030363"/>
            </a:xfrm>
            <a:prstGeom prst="rect">
              <a:avLst/>
            </a:prstGeom>
            <a:noFill/>
            <a:ln w="571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9C944B5-0BE1-1CBE-4682-B886D10158BE}"/>
                </a:ext>
              </a:extLst>
            </p:cNvPr>
            <p:cNvSpPr/>
            <p:nvPr/>
          </p:nvSpPr>
          <p:spPr>
            <a:xfrm>
              <a:off x="3274974" y="1436486"/>
              <a:ext cx="1188966" cy="1030363"/>
            </a:xfrm>
            <a:prstGeom prst="rect">
              <a:avLst/>
            </a:prstGeom>
            <a:noFill/>
            <a:ln w="571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78DBA78-E206-6B2E-29BF-42AB73239A44}"/>
                </a:ext>
              </a:extLst>
            </p:cNvPr>
            <p:cNvSpPr/>
            <p:nvPr/>
          </p:nvSpPr>
          <p:spPr>
            <a:xfrm>
              <a:off x="139390" y="1438915"/>
              <a:ext cx="1393638" cy="1030363"/>
            </a:xfrm>
            <a:prstGeom prst="rect">
              <a:avLst/>
            </a:prstGeom>
            <a:noFill/>
            <a:ln w="571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895114C7-819C-0DE2-A5ED-B14721A86399}"/>
              </a:ext>
            </a:extLst>
          </p:cNvPr>
          <p:cNvSpPr txBox="1"/>
          <p:nvPr/>
        </p:nvSpPr>
        <p:spPr>
          <a:xfrm>
            <a:off x="149087" y="927051"/>
            <a:ext cx="8893908" cy="646331"/>
          </a:xfrm>
          <a:prstGeom prst="rect">
            <a:avLst/>
          </a:prstGeom>
          <a:noFill/>
        </p:spPr>
        <p:txBody>
          <a:bodyPr wrap="square" rtlCol="0">
            <a:spAutoFit/>
          </a:bodyPr>
          <a:lstStyle/>
          <a:p>
            <a:r>
              <a:rPr lang="en-US" b="1" dirty="0">
                <a:solidFill>
                  <a:srgbClr val="00B150"/>
                </a:solidFill>
              </a:rPr>
              <a:t>2- East Greenland Coastal Current: Transport interannual changes and revisiting its seasonal cycle (some preliminary results) </a:t>
            </a:r>
          </a:p>
        </p:txBody>
      </p:sp>
    </p:spTree>
    <p:extLst>
      <p:ext uri="{BB962C8B-B14F-4D97-AF65-F5344CB8AC3E}">
        <p14:creationId xmlns:p14="http://schemas.microsoft.com/office/powerpoint/2010/main" val="2725880153"/>
      </p:ext>
    </p:extLst>
  </p:cSld>
  <p:clrMapOvr>
    <a:masterClrMapping/>
  </p:clrMapOvr>
  <p:transition>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594EAC3-B3EB-5E4F-65E9-51B5E05FC952}"/>
              </a:ext>
            </a:extLst>
          </p:cNvPr>
          <p:cNvSpPr txBox="1"/>
          <p:nvPr/>
        </p:nvSpPr>
        <p:spPr>
          <a:xfrm>
            <a:off x="-1" y="0"/>
            <a:ext cx="8189844" cy="584775"/>
          </a:xfrm>
          <a:prstGeom prst="rect">
            <a:avLst/>
          </a:prstGeom>
          <a:noFill/>
        </p:spPr>
        <p:txBody>
          <a:bodyPr wrap="square" rtlCol="0">
            <a:spAutoFit/>
          </a:bodyPr>
          <a:lstStyle/>
          <a:p>
            <a:r>
              <a:rPr lang="en-US" sz="3200" dirty="0"/>
              <a:t>The Slope Current Freshening (2016-2018)</a:t>
            </a:r>
          </a:p>
        </p:txBody>
      </p:sp>
      <p:pic>
        <p:nvPicPr>
          <p:cNvPr id="4" name="Picture 3" descr="Chart, surface chart&#10;&#10;Description automatically generated">
            <a:extLst>
              <a:ext uri="{FF2B5EF4-FFF2-40B4-BE49-F238E27FC236}">
                <a16:creationId xmlns:a16="http://schemas.microsoft.com/office/drawing/2014/main" id="{ADD99443-A23E-7AFE-F93A-C2F3A0FB9600}"/>
              </a:ext>
            </a:extLst>
          </p:cNvPr>
          <p:cNvPicPr>
            <a:picLocks noChangeAspect="1"/>
          </p:cNvPicPr>
          <p:nvPr/>
        </p:nvPicPr>
        <p:blipFill rotWithShape="1">
          <a:blip r:embed="rId3">
            <a:clrChange>
              <a:clrFrom>
                <a:srgbClr val="FFFFFF"/>
              </a:clrFrom>
              <a:clrTo>
                <a:srgbClr val="FFFFFF">
                  <a:alpha val="0"/>
                </a:srgbClr>
              </a:clrTo>
            </a:clrChange>
          </a:blip>
          <a:srcRect r="6850"/>
          <a:stretch/>
        </p:blipFill>
        <p:spPr>
          <a:xfrm>
            <a:off x="1495839" y="792908"/>
            <a:ext cx="6152321" cy="4350592"/>
          </a:xfrm>
          <a:prstGeom prst="rect">
            <a:avLst/>
          </a:prstGeom>
        </p:spPr>
      </p:pic>
    </p:spTree>
    <p:extLst>
      <p:ext uri="{BB962C8B-B14F-4D97-AF65-F5344CB8AC3E}">
        <p14:creationId xmlns:p14="http://schemas.microsoft.com/office/powerpoint/2010/main" val="3619681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594EAC3-B3EB-5E4F-65E9-51B5E05FC952}"/>
              </a:ext>
            </a:extLst>
          </p:cNvPr>
          <p:cNvSpPr txBox="1"/>
          <p:nvPr/>
        </p:nvSpPr>
        <p:spPr>
          <a:xfrm>
            <a:off x="-1" y="0"/>
            <a:ext cx="8189844" cy="584775"/>
          </a:xfrm>
          <a:prstGeom prst="rect">
            <a:avLst/>
          </a:prstGeom>
          <a:noFill/>
        </p:spPr>
        <p:txBody>
          <a:bodyPr wrap="square" rtlCol="0">
            <a:spAutoFit/>
          </a:bodyPr>
          <a:lstStyle/>
          <a:p>
            <a:r>
              <a:rPr lang="en-US" sz="3200" dirty="0"/>
              <a:t>The Slope Current Freshening (2016-2018)</a:t>
            </a:r>
          </a:p>
        </p:txBody>
      </p:sp>
      <p:pic>
        <p:nvPicPr>
          <p:cNvPr id="4" name="Picture 3" descr="Chart, surface chart&#10;&#10;Description automatically generated">
            <a:extLst>
              <a:ext uri="{FF2B5EF4-FFF2-40B4-BE49-F238E27FC236}">
                <a16:creationId xmlns:a16="http://schemas.microsoft.com/office/drawing/2014/main" id="{ADD99443-A23E-7AFE-F93A-C2F3A0FB9600}"/>
              </a:ext>
            </a:extLst>
          </p:cNvPr>
          <p:cNvPicPr>
            <a:picLocks noChangeAspect="1"/>
          </p:cNvPicPr>
          <p:nvPr/>
        </p:nvPicPr>
        <p:blipFill rotWithShape="1">
          <a:blip r:embed="rId3">
            <a:clrChange>
              <a:clrFrom>
                <a:srgbClr val="FFFFFF"/>
              </a:clrFrom>
              <a:clrTo>
                <a:srgbClr val="FFFFFF">
                  <a:alpha val="0"/>
                </a:srgbClr>
              </a:clrTo>
            </a:clrChange>
          </a:blip>
          <a:srcRect r="6850"/>
          <a:stretch/>
        </p:blipFill>
        <p:spPr>
          <a:xfrm>
            <a:off x="0" y="606168"/>
            <a:ext cx="2487951" cy="1759346"/>
          </a:xfrm>
          <a:prstGeom prst="rect">
            <a:avLst/>
          </a:prstGeom>
        </p:spPr>
      </p:pic>
      <p:pic>
        <p:nvPicPr>
          <p:cNvPr id="6" name="Picture 5" descr="Chart, surface chart&#10;&#10;Description automatically generated">
            <a:extLst>
              <a:ext uri="{FF2B5EF4-FFF2-40B4-BE49-F238E27FC236}">
                <a16:creationId xmlns:a16="http://schemas.microsoft.com/office/drawing/2014/main" id="{999533F1-1B14-DF18-28BB-6673A51009FE}"/>
              </a:ext>
            </a:extLst>
          </p:cNvPr>
          <p:cNvPicPr>
            <a:picLocks noChangeAspect="1"/>
          </p:cNvPicPr>
          <p:nvPr/>
        </p:nvPicPr>
        <p:blipFill rotWithShape="1">
          <a:blip r:embed="rId4">
            <a:clrChange>
              <a:clrFrom>
                <a:srgbClr val="FFFFFF"/>
              </a:clrFrom>
              <a:clrTo>
                <a:srgbClr val="FFFFFF">
                  <a:alpha val="0"/>
                </a:srgbClr>
              </a:clrTo>
            </a:clrChange>
          </a:blip>
          <a:srcRect r="6850"/>
          <a:stretch/>
        </p:blipFill>
        <p:spPr>
          <a:xfrm>
            <a:off x="2635266" y="737671"/>
            <a:ext cx="6230438" cy="4405830"/>
          </a:xfrm>
          <a:prstGeom prst="rect">
            <a:avLst/>
          </a:prstGeom>
        </p:spPr>
      </p:pic>
    </p:spTree>
    <p:extLst>
      <p:ext uri="{BB962C8B-B14F-4D97-AF65-F5344CB8AC3E}">
        <p14:creationId xmlns:p14="http://schemas.microsoft.com/office/powerpoint/2010/main" val="4059550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594EAC3-B3EB-5E4F-65E9-51B5E05FC952}"/>
              </a:ext>
            </a:extLst>
          </p:cNvPr>
          <p:cNvSpPr txBox="1"/>
          <p:nvPr/>
        </p:nvSpPr>
        <p:spPr>
          <a:xfrm>
            <a:off x="-1" y="0"/>
            <a:ext cx="8189844" cy="584775"/>
          </a:xfrm>
          <a:prstGeom prst="rect">
            <a:avLst/>
          </a:prstGeom>
          <a:noFill/>
        </p:spPr>
        <p:txBody>
          <a:bodyPr wrap="square" rtlCol="0">
            <a:spAutoFit/>
          </a:bodyPr>
          <a:lstStyle/>
          <a:p>
            <a:r>
              <a:rPr lang="en-US" sz="3200" dirty="0"/>
              <a:t>The Slope Current Freshening (2016-2018)</a:t>
            </a:r>
          </a:p>
        </p:txBody>
      </p:sp>
      <p:pic>
        <p:nvPicPr>
          <p:cNvPr id="4" name="Picture 3" descr="Chart, surface chart&#10;&#10;Description automatically generated">
            <a:extLst>
              <a:ext uri="{FF2B5EF4-FFF2-40B4-BE49-F238E27FC236}">
                <a16:creationId xmlns:a16="http://schemas.microsoft.com/office/drawing/2014/main" id="{ADD99443-A23E-7AFE-F93A-C2F3A0FB9600}"/>
              </a:ext>
            </a:extLst>
          </p:cNvPr>
          <p:cNvPicPr>
            <a:picLocks noChangeAspect="1"/>
          </p:cNvPicPr>
          <p:nvPr/>
        </p:nvPicPr>
        <p:blipFill rotWithShape="1">
          <a:blip r:embed="rId3">
            <a:clrChange>
              <a:clrFrom>
                <a:srgbClr val="FFFFFF"/>
              </a:clrFrom>
              <a:clrTo>
                <a:srgbClr val="FFFFFF">
                  <a:alpha val="0"/>
                </a:srgbClr>
              </a:clrTo>
            </a:clrChange>
          </a:blip>
          <a:srcRect r="6850"/>
          <a:stretch/>
        </p:blipFill>
        <p:spPr>
          <a:xfrm>
            <a:off x="0" y="606168"/>
            <a:ext cx="2487951" cy="1759346"/>
          </a:xfrm>
          <a:prstGeom prst="rect">
            <a:avLst/>
          </a:prstGeom>
        </p:spPr>
      </p:pic>
      <p:pic>
        <p:nvPicPr>
          <p:cNvPr id="6" name="Picture 5" descr="Chart, surface chart&#10;&#10;Description automatically generated">
            <a:extLst>
              <a:ext uri="{FF2B5EF4-FFF2-40B4-BE49-F238E27FC236}">
                <a16:creationId xmlns:a16="http://schemas.microsoft.com/office/drawing/2014/main" id="{999533F1-1B14-DF18-28BB-6673A51009FE}"/>
              </a:ext>
            </a:extLst>
          </p:cNvPr>
          <p:cNvPicPr>
            <a:picLocks noChangeAspect="1"/>
          </p:cNvPicPr>
          <p:nvPr/>
        </p:nvPicPr>
        <p:blipFill rotWithShape="1">
          <a:blip r:embed="rId4">
            <a:clrChange>
              <a:clrFrom>
                <a:srgbClr val="FFFFFF"/>
              </a:clrFrom>
              <a:clrTo>
                <a:srgbClr val="FFFFFF">
                  <a:alpha val="0"/>
                </a:srgbClr>
              </a:clrTo>
            </a:clrChange>
          </a:blip>
          <a:srcRect r="6850"/>
          <a:stretch/>
        </p:blipFill>
        <p:spPr>
          <a:xfrm>
            <a:off x="114775" y="2400062"/>
            <a:ext cx="2487952" cy="1759346"/>
          </a:xfrm>
          <a:prstGeom prst="rect">
            <a:avLst/>
          </a:prstGeom>
        </p:spPr>
      </p:pic>
      <p:pic>
        <p:nvPicPr>
          <p:cNvPr id="5" name="Picture 4" descr="Chart, surface chart&#10;&#10;Description automatically generated">
            <a:extLst>
              <a:ext uri="{FF2B5EF4-FFF2-40B4-BE49-F238E27FC236}">
                <a16:creationId xmlns:a16="http://schemas.microsoft.com/office/drawing/2014/main" id="{07F293E8-BB6C-3BC2-AB8E-1391ECC69A85}"/>
              </a:ext>
            </a:extLst>
          </p:cNvPr>
          <p:cNvPicPr>
            <a:picLocks noChangeAspect="1"/>
          </p:cNvPicPr>
          <p:nvPr/>
        </p:nvPicPr>
        <p:blipFill rotWithShape="1">
          <a:blip r:embed="rId5">
            <a:clrChange>
              <a:clrFrom>
                <a:srgbClr val="FFFFFF"/>
              </a:clrFrom>
              <a:clrTo>
                <a:srgbClr val="FFFFFF">
                  <a:alpha val="0"/>
                </a:srgbClr>
              </a:clrTo>
            </a:clrChange>
          </a:blip>
          <a:srcRect r="6977"/>
          <a:stretch/>
        </p:blipFill>
        <p:spPr>
          <a:xfrm>
            <a:off x="2635269" y="712192"/>
            <a:ext cx="6300012" cy="4461125"/>
          </a:xfrm>
          <a:prstGeom prst="rect">
            <a:avLst/>
          </a:prstGeom>
        </p:spPr>
      </p:pic>
    </p:spTree>
    <p:extLst>
      <p:ext uri="{BB962C8B-B14F-4D97-AF65-F5344CB8AC3E}">
        <p14:creationId xmlns:p14="http://schemas.microsoft.com/office/powerpoint/2010/main" val="2798896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nimationS1" descr="animationS1">
            <a:hlinkClick r:id="" action="ppaction://media"/>
            <a:extLst>
              <a:ext uri="{FF2B5EF4-FFF2-40B4-BE49-F238E27FC236}">
                <a16:creationId xmlns:a16="http://schemas.microsoft.com/office/drawing/2014/main" id="{BE8CA394-72D5-DAF1-25EB-81361214567E}"/>
              </a:ext>
            </a:extLst>
          </p:cNvPr>
          <p:cNvPicPr>
            <a:picLocks noChangeAspect="1"/>
          </p:cNvPicPr>
          <p:nvPr>
            <a:videoFile r:link="rId1"/>
            <p:extLst>
              <p:ext uri="{DAA4B4D4-6D71-4841-9C94-3DE7FCFB9230}">
                <p14:media xmlns:p14="http://schemas.microsoft.com/office/powerpoint/2010/main" r:embed="rId2">
                  <p14:trim st="5817.4554" end="1673.3513"/>
                </p14:media>
              </p:ext>
            </p:extLst>
          </p:nvPr>
        </p:nvPicPr>
        <p:blipFill rotWithShape="1">
          <a:blip r:embed="rId5"/>
          <a:srcRect l="14915" r="18147" b="19618"/>
          <a:stretch>
            <a:fillRect/>
          </a:stretch>
        </p:blipFill>
        <p:spPr>
          <a:xfrm>
            <a:off x="1994889" y="1155101"/>
            <a:ext cx="5154222" cy="3481507"/>
          </a:xfrm>
          <a:prstGeom prst="rect">
            <a:avLst/>
          </a:prstGeom>
        </p:spPr>
      </p:pic>
      <p:sp>
        <p:nvSpPr>
          <p:cNvPr id="15" name="TextBox 14">
            <a:extLst>
              <a:ext uri="{FF2B5EF4-FFF2-40B4-BE49-F238E27FC236}">
                <a16:creationId xmlns:a16="http://schemas.microsoft.com/office/drawing/2014/main" id="{35C73C8D-3B8B-5A10-A26D-C10E1D115E56}"/>
              </a:ext>
            </a:extLst>
          </p:cNvPr>
          <p:cNvSpPr txBox="1"/>
          <p:nvPr/>
        </p:nvSpPr>
        <p:spPr>
          <a:xfrm>
            <a:off x="104745" y="3986044"/>
            <a:ext cx="1890144" cy="1077218"/>
          </a:xfrm>
          <a:prstGeom prst="rect">
            <a:avLst/>
          </a:prstGeom>
          <a:noFill/>
        </p:spPr>
        <p:txBody>
          <a:bodyPr wrap="square" rtlCol="0">
            <a:spAutoFit/>
          </a:bodyPr>
          <a:lstStyle/>
          <a:p>
            <a:r>
              <a:rPr lang="en-US" sz="1600" dirty="0">
                <a:solidFill>
                  <a:srgbClr val="000000"/>
                </a:solidFill>
                <a:latin typeface="Calibri" panose="020F0502020204030204" pitchFamily="34" charset="0"/>
                <a:cs typeface="Calibri" panose="020F0502020204030204" pitchFamily="34" charset="0"/>
              </a:rPr>
              <a:t>Salinity anomalies (0-200 m) from Argo data (</a:t>
            </a:r>
            <a:r>
              <a:rPr lang="en-US" sz="1600" dirty="0" err="1">
                <a:solidFill>
                  <a:srgbClr val="000000"/>
                </a:solidFill>
                <a:latin typeface="Calibri" panose="020F0502020204030204" pitchFamily="34" charset="0"/>
                <a:cs typeface="Calibri" panose="020F0502020204030204" pitchFamily="34" charset="0"/>
              </a:rPr>
              <a:t>Roemmich</a:t>
            </a:r>
            <a:r>
              <a:rPr lang="en-US" sz="1600" dirty="0">
                <a:solidFill>
                  <a:srgbClr val="000000"/>
                </a:solidFill>
                <a:latin typeface="Calibri" panose="020F0502020204030204" pitchFamily="34" charset="0"/>
                <a:cs typeface="Calibri" panose="020F0502020204030204" pitchFamily="34" charset="0"/>
              </a:rPr>
              <a:t> &amp; Gilson, 2009)</a:t>
            </a:r>
          </a:p>
        </p:txBody>
      </p:sp>
      <p:sp>
        <p:nvSpPr>
          <p:cNvPr id="16" name="TextBox 15">
            <a:extLst>
              <a:ext uri="{FF2B5EF4-FFF2-40B4-BE49-F238E27FC236}">
                <a16:creationId xmlns:a16="http://schemas.microsoft.com/office/drawing/2014/main" id="{CF0AC089-92FC-05E5-8382-4E00899AD755}"/>
              </a:ext>
            </a:extLst>
          </p:cNvPr>
          <p:cNvSpPr txBox="1"/>
          <p:nvPr/>
        </p:nvSpPr>
        <p:spPr>
          <a:xfrm>
            <a:off x="75781" y="0"/>
            <a:ext cx="8819644" cy="1077218"/>
          </a:xfrm>
          <a:prstGeom prst="rect">
            <a:avLst/>
          </a:prstGeom>
          <a:noFill/>
        </p:spPr>
        <p:txBody>
          <a:bodyPr wrap="square" rtlCol="0">
            <a:spAutoFit/>
          </a:bodyPr>
          <a:lstStyle/>
          <a:p>
            <a:pPr algn="just"/>
            <a:r>
              <a:rPr lang="en-US" sz="3200" b="1" dirty="0">
                <a:solidFill>
                  <a:srgbClr val="006C92"/>
                </a:solidFill>
                <a:latin typeface="Calibri" panose="020F0502020204030204" pitchFamily="34" charset="0"/>
                <a:cs typeface="Calibri" panose="020F0502020204030204" pitchFamily="34" charset="0"/>
              </a:rPr>
              <a:t>Freshening Source: unprecedented freshening of the Iceland Basin (Holliday et al., 2020)</a:t>
            </a:r>
          </a:p>
        </p:txBody>
      </p:sp>
    </p:spTree>
    <p:extLst>
      <p:ext uri="{BB962C8B-B14F-4D97-AF65-F5344CB8AC3E}">
        <p14:creationId xmlns:p14="http://schemas.microsoft.com/office/powerpoint/2010/main" val="379715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43"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repeatCount="indefinite" fill="hold" display="0">
                  <p:stCondLst>
                    <p:cond delay="indefinite"/>
                  </p:stCondLst>
                </p:cTn>
                <p:tgtEl>
                  <p:spTgt spid="1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lvl="0"/>
            <a:r>
              <a:rPr lang="en-US" dirty="0"/>
              <a:t>The basin-wide freshening (0-200 m)</a:t>
            </a:r>
          </a:p>
        </p:txBody>
      </p:sp>
      <p:sp>
        <p:nvSpPr>
          <p:cNvPr id="10" name="TextBox 9">
            <a:extLst>
              <a:ext uri="{FF2B5EF4-FFF2-40B4-BE49-F238E27FC236}">
                <a16:creationId xmlns:a16="http://schemas.microsoft.com/office/drawing/2014/main" id="{31F20CBA-2689-8046-853F-92D70E0612AA}"/>
              </a:ext>
            </a:extLst>
          </p:cNvPr>
          <p:cNvSpPr txBox="1"/>
          <p:nvPr/>
        </p:nvSpPr>
        <p:spPr>
          <a:xfrm>
            <a:off x="253959" y="856823"/>
            <a:ext cx="5683780" cy="369332"/>
          </a:xfrm>
          <a:prstGeom prst="rect">
            <a:avLst/>
          </a:prstGeom>
          <a:noFill/>
        </p:spPr>
        <p:txBody>
          <a:bodyPr wrap="square" rtlCol="0">
            <a:spAutoFit/>
          </a:bodyPr>
          <a:lstStyle/>
          <a:p>
            <a:r>
              <a:rPr lang="en-US" b="1" dirty="0">
                <a:solidFill>
                  <a:srgbClr val="006C92"/>
                </a:solidFill>
                <a:latin typeface="Calibri" panose="020F0502020204030204" pitchFamily="34" charset="0"/>
                <a:cs typeface="Calibri" panose="020F0502020204030204" pitchFamily="34" charset="0"/>
              </a:rPr>
              <a:t>Average salinity of the upper </a:t>
            </a:r>
            <a:r>
              <a:rPr lang="en-US" b="1" dirty="0" err="1">
                <a:solidFill>
                  <a:srgbClr val="006C92"/>
                </a:solidFill>
                <a:latin typeface="Calibri" panose="020F0502020204030204" pitchFamily="34" charset="0"/>
                <a:cs typeface="Calibri" panose="020F0502020204030204" pitchFamily="34" charset="0"/>
              </a:rPr>
              <a:t>Irminger</a:t>
            </a:r>
            <a:r>
              <a:rPr lang="en-US" b="1" dirty="0">
                <a:solidFill>
                  <a:srgbClr val="006C92"/>
                </a:solidFill>
                <a:latin typeface="Calibri" panose="020F0502020204030204" pitchFamily="34" charset="0"/>
                <a:cs typeface="Calibri" panose="020F0502020204030204" pitchFamily="34" charset="0"/>
              </a:rPr>
              <a:t> Sea</a:t>
            </a:r>
          </a:p>
        </p:txBody>
      </p:sp>
      <p:sp>
        <p:nvSpPr>
          <p:cNvPr id="35" name="Freeform 34">
            <a:extLst>
              <a:ext uri="{FF2B5EF4-FFF2-40B4-BE49-F238E27FC236}">
                <a16:creationId xmlns:a16="http://schemas.microsoft.com/office/drawing/2014/main" id="{724BEFB3-5432-7444-A89D-71AE0B4A9877}"/>
              </a:ext>
            </a:extLst>
          </p:cNvPr>
          <p:cNvSpPr/>
          <p:nvPr/>
        </p:nvSpPr>
        <p:spPr>
          <a:xfrm>
            <a:off x="2614761" y="1691501"/>
            <a:ext cx="2221523" cy="263770"/>
          </a:xfrm>
          <a:custGeom>
            <a:avLst/>
            <a:gdLst>
              <a:gd name="connsiteX0" fmla="*/ 0 w 2221523"/>
              <a:gd name="connsiteY0" fmla="*/ 257908 h 263770"/>
              <a:gd name="connsiteX1" fmla="*/ 0 w 2221523"/>
              <a:gd name="connsiteY1" fmla="*/ 0 h 263770"/>
              <a:gd name="connsiteX2" fmla="*/ 1201615 w 2221523"/>
              <a:gd name="connsiteY2" fmla="*/ 0 h 263770"/>
              <a:gd name="connsiteX3" fmla="*/ 1201615 w 2221523"/>
              <a:gd name="connsiteY3" fmla="*/ 52754 h 263770"/>
              <a:gd name="connsiteX4" fmla="*/ 1201615 w 2221523"/>
              <a:gd name="connsiteY4" fmla="*/ 257908 h 263770"/>
              <a:gd name="connsiteX5" fmla="*/ 1201615 w 2221523"/>
              <a:gd name="connsiteY5" fmla="*/ 0 h 263770"/>
              <a:gd name="connsiteX6" fmla="*/ 2221523 w 2221523"/>
              <a:gd name="connsiteY6" fmla="*/ 0 h 263770"/>
              <a:gd name="connsiteX7" fmla="*/ 2221523 w 2221523"/>
              <a:gd name="connsiteY7" fmla="*/ 263770 h 26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1523" h="263770">
                <a:moveTo>
                  <a:pt x="0" y="257908"/>
                </a:moveTo>
                <a:lnTo>
                  <a:pt x="0" y="0"/>
                </a:lnTo>
                <a:lnTo>
                  <a:pt x="1201615" y="0"/>
                </a:lnTo>
                <a:lnTo>
                  <a:pt x="1201615" y="52754"/>
                </a:lnTo>
                <a:lnTo>
                  <a:pt x="1201615" y="257908"/>
                </a:lnTo>
                <a:lnTo>
                  <a:pt x="1201615" y="0"/>
                </a:lnTo>
                <a:lnTo>
                  <a:pt x="2221523" y="0"/>
                </a:lnTo>
                <a:lnTo>
                  <a:pt x="2221523" y="263770"/>
                </a:lnTo>
              </a:path>
            </a:pathLst>
          </a:custGeom>
          <a:noFill/>
          <a:ln w="57150">
            <a:solidFill>
              <a:srgbClr val="FFC6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54409465-2853-9945-B5DB-84125553D4C4}"/>
              </a:ext>
            </a:extLst>
          </p:cNvPr>
          <p:cNvSpPr txBox="1"/>
          <p:nvPr/>
        </p:nvSpPr>
        <p:spPr>
          <a:xfrm>
            <a:off x="1547446" y="1306612"/>
            <a:ext cx="6211637" cy="369332"/>
          </a:xfrm>
          <a:prstGeom prst="rect">
            <a:avLst/>
          </a:prstGeom>
          <a:noFill/>
        </p:spPr>
        <p:txBody>
          <a:bodyPr wrap="square" rtlCol="0">
            <a:spAutoFit/>
          </a:bodyPr>
          <a:lstStyle/>
          <a:p>
            <a:r>
              <a:rPr lang="en-US" b="1" dirty="0">
                <a:solidFill>
                  <a:srgbClr val="FFC67F"/>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Great Salinity Anomalies of the SPNA (e.g., Belkin et al., 1998)</a:t>
            </a:r>
          </a:p>
        </p:txBody>
      </p:sp>
      <p:pic>
        <p:nvPicPr>
          <p:cNvPr id="2" name="Picture 1">
            <a:extLst>
              <a:ext uri="{FF2B5EF4-FFF2-40B4-BE49-F238E27FC236}">
                <a16:creationId xmlns:a16="http://schemas.microsoft.com/office/drawing/2014/main" id="{D722434E-01B5-3242-9B94-722FAEFA3CCF}"/>
              </a:ext>
            </a:extLst>
          </p:cNvPr>
          <p:cNvPicPr>
            <a:picLocks noChangeAspect="1"/>
          </p:cNvPicPr>
          <p:nvPr/>
        </p:nvPicPr>
        <p:blipFill>
          <a:blip r:embed="rId3"/>
          <a:stretch>
            <a:fillRect/>
          </a:stretch>
        </p:blipFill>
        <p:spPr>
          <a:xfrm>
            <a:off x="1118871" y="1951226"/>
            <a:ext cx="6542843" cy="3192274"/>
          </a:xfrm>
          <a:prstGeom prst="rect">
            <a:avLst/>
          </a:prstGeom>
        </p:spPr>
      </p:pic>
    </p:spTree>
    <p:extLst>
      <p:ext uri="{BB962C8B-B14F-4D97-AF65-F5344CB8AC3E}">
        <p14:creationId xmlns:p14="http://schemas.microsoft.com/office/powerpoint/2010/main" val="2072463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42903A-0948-9FF4-5A15-83F905DEFCC2}"/>
              </a:ext>
            </a:extLst>
          </p:cNvPr>
          <p:cNvSpPr>
            <a:spLocks noGrp="1"/>
          </p:cNvSpPr>
          <p:nvPr>
            <p:ph type="ctrTitle"/>
          </p:nvPr>
        </p:nvSpPr>
        <p:spPr/>
        <p:txBody>
          <a:bodyPr/>
          <a:lstStyle/>
          <a:p>
            <a:r>
              <a:rPr lang="en-US" dirty="0"/>
              <a:t>Freshening played an active role in suppressing deep convection  </a:t>
            </a:r>
          </a:p>
        </p:txBody>
      </p:sp>
      <p:pic>
        <p:nvPicPr>
          <p:cNvPr id="15" name="Picture 14" descr="A picture containing diagram&#10;&#10;Description automatically generated">
            <a:extLst>
              <a:ext uri="{FF2B5EF4-FFF2-40B4-BE49-F238E27FC236}">
                <a16:creationId xmlns:a16="http://schemas.microsoft.com/office/drawing/2014/main" id="{331441F5-30B8-909A-A6EB-ADD017A6A9E0}"/>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160641" y="1477940"/>
            <a:ext cx="6822718" cy="3215995"/>
          </a:xfrm>
          <a:prstGeom prst="rect">
            <a:avLst/>
          </a:prstGeom>
        </p:spPr>
      </p:pic>
      <p:sp>
        <p:nvSpPr>
          <p:cNvPr id="16" name="TextBox 15">
            <a:extLst>
              <a:ext uri="{FF2B5EF4-FFF2-40B4-BE49-F238E27FC236}">
                <a16:creationId xmlns:a16="http://schemas.microsoft.com/office/drawing/2014/main" id="{754E32A8-72D2-A5C9-8B81-11F15502E964}"/>
              </a:ext>
            </a:extLst>
          </p:cNvPr>
          <p:cNvSpPr txBox="1"/>
          <p:nvPr/>
        </p:nvSpPr>
        <p:spPr>
          <a:xfrm>
            <a:off x="0" y="4862217"/>
            <a:ext cx="3635932" cy="276999"/>
          </a:xfrm>
          <a:prstGeom prst="rect">
            <a:avLst/>
          </a:prstGeom>
          <a:noFill/>
        </p:spPr>
        <p:txBody>
          <a:bodyPr wrap="none" rtlCol="0">
            <a:spAutoFit/>
          </a:bodyPr>
          <a:lstStyle/>
          <a:p>
            <a:r>
              <a:rPr lang="en-US" sz="1200" dirty="0"/>
              <a:t>Line = MLDs in the central </a:t>
            </a:r>
            <a:r>
              <a:rPr lang="en-US" sz="1200" dirty="0" err="1"/>
              <a:t>Irminger</a:t>
            </a:r>
            <a:r>
              <a:rPr lang="en-US" sz="1200" dirty="0"/>
              <a:t> Sea (mooring)</a:t>
            </a:r>
          </a:p>
        </p:txBody>
      </p:sp>
      <p:sp>
        <p:nvSpPr>
          <p:cNvPr id="18" name="TextBox 17">
            <a:extLst>
              <a:ext uri="{FF2B5EF4-FFF2-40B4-BE49-F238E27FC236}">
                <a16:creationId xmlns:a16="http://schemas.microsoft.com/office/drawing/2014/main" id="{3AD9E188-89E4-DE7F-071A-4855552A7EEE}"/>
              </a:ext>
            </a:extLst>
          </p:cNvPr>
          <p:cNvSpPr txBox="1"/>
          <p:nvPr/>
        </p:nvSpPr>
        <p:spPr>
          <a:xfrm>
            <a:off x="3475642" y="4866501"/>
            <a:ext cx="2458878" cy="276999"/>
          </a:xfrm>
          <a:prstGeom prst="rect">
            <a:avLst/>
          </a:prstGeom>
          <a:noFill/>
        </p:spPr>
        <p:txBody>
          <a:bodyPr wrap="none" rtlCol="0">
            <a:spAutoFit/>
          </a:bodyPr>
          <a:lstStyle/>
          <a:p>
            <a:r>
              <a:rPr lang="en-US" sz="1200" dirty="0"/>
              <a:t>Cyan Small Circles = Argo MLDs </a:t>
            </a:r>
          </a:p>
        </p:txBody>
      </p:sp>
      <p:sp>
        <p:nvSpPr>
          <p:cNvPr id="19" name="TextBox 18">
            <a:extLst>
              <a:ext uri="{FF2B5EF4-FFF2-40B4-BE49-F238E27FC236}">
                <a16:creationId xmlns:a16="http://schemas.microsoft.com/office/drawing/2014/main" id="{C8AF04D2-2F37-3EE9-3E0C-69C8F14DB9FD}"/>
              </a:ext>
            </a:extLst>
          </p:cNvPr>
          <p:cNvSpPr txBox="1"/>
          <p:nvPr/>
        </p:nvSpPr>
        <p:spPr>
          <a:xfrm>
            <a:off x="148924" y="884732"/>
            <a:ext cx="8905067" cy="369332"/>
          </a:xfrm>
          <a:prstGeom prst="rect">
            <a:avLst/>
          </a:prstGeom>
          <a:noFill/>
        </p:spPr>
        <p:txBody>
          <a:bodyPr wrap="none" rtlCol="0">
            <a:spAutoFit/>
          </a:bodyPr>
          <a:lstStyle/>
          <a:p>
            <a:r>
              <a:rPr lang="en-US" dirty="0"/>
              <a:t>Winter Mixed Layer Depths from mooring and Argo profiles in the central </a:t>
            </a:r>
            <a:r>
              <a:rPr lang="en-US" dirty="0" err="1"/>
              <a:t>Irminger</a:t>
            </a:r>
            <a:r>
              <a:rPr lang="en-US" dirty="0"/>
              <a:t> Sea</a:t>
            </a:r>
          </a:p>
        </p:txBody>
      </p:sp>
      <p:grpSp>
        <p:nvGrpSpPr>
          <p:cNvPr id="4" name="Group 3">
            <a:extLst>
              <a:ext uri="{FF2B5EF4-FFF2-40B4-BE49-F238E27FC236}">
                <a16:creationId xmlns:a16="http://schemas.microsoft.com/office/drawing/2014/main" id="{757AC81A-BB11-DF57-97B1-6F16CB36CA05}"/>
              </a:ext>
            </a:extLst>
          </p:cNvPr>
          <p:cNvGrpSpPr/>
          <p:nvPr/>
        </p:nvGrpSpPr>
        <p:grpSpPr>
          <a:xfrm>
            <a:off x="143934" y="1389425"/>
            <a:ext cx="7709152" cy="2947678"/>
            <a:chOff x="143934" y="1389425"/>
            <a:chExt cx="7709152" cy="2947678"/>
          </a:xfrm>
        </p:grpSpPr>
        <p:grpSp>
          <p:nvGrpSpPr>
            <p:cNvPr id="2" name="Group 1">
              <a:extLst>
                <a:ext uri="{FF2B5EF4-FFF2-40B4-BE49-F238E27FC236}">
                  <a16:creationId xmlns:a16="http://schemas.microsoft.com/office/drawing/2014/main" id="{00D0F9DF-00B3-6917-B189-CD27AE84FB2E}"/>
                </a:ext>
              </a:extLst>
            </p:cNvPr>
            <p:cNvGrpSpPr/>
            <p:nvPr/>
          </p:nvGrpSpPr>
          <p:grpSpPr>
            <a:xfrm>
              <a:off x="4949687" y="1477940"/>
              <a:ext cx="2903399" cy="525861"/>
              <a:chOff x="4949687" y="1477940"/>
              <a:chExt cx="2903399" cy="525861"/>
            </a:xfrm>
          </p:grpSpPr>
          <p:cxnSp>
            <p:nvCxnSpPr>
              <p:cNvPr id="21" name="Straight Arrow Connector 20">
                <a:extLst>
                  <a:ext uri="{FF2B5EF4-FFF2-40B4-BE49-F238E27FC236}">
                    <a16:creationId xmlns:a16="http://schemas.microsoft.com/office/drawing/2014/main" id="{BF317AF5-133E-F9F4-83E8-6C8882C866B9}"/>
                  </a:ext>
                </a:extLst>
              </p:cNvPr>
              <p:cNvCxnSpPr>
                <a:cxnSpLocks/>
              </p:cNvCxnSpPr>
              <p:nvPr/>
            </p:nvCxnSpPr>
            <p:spPr>
              <a:xfrm>
                <a:off x="4949687" y="1477940"/>
                <a:ext cx="2345635" cy="0"/>
              </a:xfrm>
              <a:prstGeom prst="straightConnector1">
                <a:avLst/>
              </a:prstGeom>
              <a:ln w="76200">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08F0B1BA-AD66-2270-2A38-16D6FB8E46DE}"/>
                  </a:ext>
                </a:extLst>
              </p:cNvPr>
              <p:cNvSpPr txBox="1"/>
              <p:nvPr/>
            </p:nvSpPr>
            <p:spPr>
              <a:xfrm>
                <a:off x="5744817" y="1634469"/>
                <a:ext cx="2108269" cy="369332"/>
              </a:xfrm>
              <a:prstGeom prst="rect">
                <a:avLst/>
              </a:prstGeom>
              <a:noFill/>
            </p:spPr>
            <p:txBody>
              <a:bodyPr wrap="none" rtlCol="0">
                <a:spAutoFit/>
              </a:bodyPr>
              <a:lstStyle/>
              <a:p>
                <a:r>
                  <a:rPr lang="en-US" dirty="0">
                    <a:solidFill>
                      <a:srgbClr val="00B050"/>
                    </a:solidFill>
                  </a:rPr>
                  <a:t>Freshening period</a:t>
                </a:r>
              </a:p>
            </p:txBody>
          </p:sp>
        </p:grpSp>
        <p:pic>
          <p:nvPicPr>
            <p:cNvPr id="10" name="Picture 9">
              <a:extLst>
                <a:ext uri="{FF2B5EF4-FFF2-40B4-BE49-F238E27FC236}">
                  <a16:creationId xmlns:a16="http://schemas.microsoft.com/office/drawing/2014/main" id="{E6ADEDA0-1812-D588-D14C-B627C4503363}"/>
                </a:ext>
              </a:extLst>
            </p:cNvPr>
            <p:cNvPicPr>
              <a:picLocks noChangeAspect="1"/>
            </p:cNvPicPr>
            <p:nvPr/>
          </p:nvPicPr>
          <p:blipFill rotWithShape="1">
            <a:blip r:embed="rId3"/>
            <a:srcRect b="42691"/>
            <a:stretch/>
          </p:blipFill>
          <p:spPr>
            <a:xfrm>
              <a:off x="143934" y="1389425"/>
              <a:ext cx="4546294" cy="2947678"/>
            </a:xfrm>
            <a:prstGeom prst="rect">
              <a:avLst/>
            </a:prstGeom>
          </p:spPr>
        </p:pic>
      </p:grpSp>
    </p:spTree>
    <p:extLst>
      <p:ext uri="{BB962C8B-B14F-4D97-AF65-F5344CB8AC3E}">
        <p14:creationId xmlns:p14="http://schemas.microsoft.com/office/powerpoint/2010/main" val="353727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42903A-0948-9FF4-5A15-83F905DEFCC2}"/>
              </a:ext>
            </a:extLst>
          </p:cNvPr>
          <p:cNvSpPr>
            <a:spLocks noGrp="1"/>
          </p:cNvSpPr>
          <p:nvPr>
            <p:ph type="ctrTitle"/>
          </p:nvPr>
        </p:nvSpPr>
        <p:spPr/>
        <p:txBody>
          <a:bodyPr/>
          <a:lstStyle/>
          <a:p>
            <a:r>
              <a:rPr lang="en-US" dirty="0"/>
              <a:t>Freshening played an active role in suppressing deep convection  </a:t>
            </a:r>
          </a:p>
        </p:txBody>
      </p:sp>
      <p:pic>
        <p:nvPicPr>
          <p:cNvPr id="15" name="Picture 14" descr="A picture containing diagram&#10;&#10;Description automatically generated">
            <a:extLst>
              <a:ext uri="{FF2B5EF4-FFF2-40B4-BE49-F238E27FC236}">
                <a16:creationId xmlns:a16="http://schemas.microsoft.com/office/drawing/2014/main" id="{331441F5-30B8-909A-A6EB-ADD017A6A9E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160641" y="1477940"/>
            <a:ext cx="6822718" cy="3215995"/>
          </a:xfrm>
          <a:prstGeom prst="rect">
            <a:avLst/>
          </a:prstGeom>
        </p:spPr>
      </p:pic>
      <p:sp>
        <p:nvSpPr>
          <p:cNvPr id="2" name="TextBox 1">
            <a:extLst>
              <a:ext uri="{FF2B5EF4-FFF2-40B4-BE49-F238E27FC236}">
                <a16:creationId xmlns:a16="http://schemas.microsoft.com/office/drawing/2014/main" id="{8FBA961A-2FA4-F756-D11C-97FD98FE5EDE}"/>
              </a:ext>
            </a:extLst>
          </p:cNvPr>
          <p:cNvSpPr txBox="1"/>
          <p:nvPr/>
        </p:nvSpPr>
        <p:spPr>
          <a:xfrm>
            <a:off x="86784" y="831609"/>
            <a:ext cx="8093119" cy="523220"/>
          </a:xfrm>
          <a:prstGeom prst="rect">
            <a:avLst/>
          </a:prstGeom>
          <a:noFill/>
        </p:spPr>
        <p:txBody>
          <a:bodyPr wrap="square" rtlCol="0">
            <a:spAutoFit/>
          </a:bodyPr>
          <a:lstStyle/>
          <a:p>
            <a:r>
              <a:rPr lang="en-US" sz="1400" dirty="0"/>
              <a:t>PWP simulations: Big Circles (Realistic atmospheric forcing); Stars (Constant average atmospheric forcing)</a:t>
            </a:r>
          </a:p>
        </p:txBody>
      </p:sp>
      <p:grpSp>
        <p:nvGrpSpPr>
          <p:cNvPr id="5" name="Group 4">
            <a:extLst>
              <a:ext uri="{FF2B5EF4-FFF2-40B4-BE49-F238E27FC236}">
                <a16:creationId xmlns:a16="http://schemas.microsoft.com/office/drawing/2014/main" id="{07FFC04B-12E4-A493-8069-6B35437FE490}"/>
              </a:ext>
            </a:extLst>
          </p:cNvPr>
          <p:cNvGrpSpPr/>
          <p:nvPr/>
        </p:nvGrpSpPr>
        <p:grpSpPr>
          <a:xfrm>
            <a:off x="4949687" y="1477940"/>
            <a:ext cx="2903399" cy="525861"/>
            <a:chOff x="4949687" y="1477940"/>
            <a:chExt cx="2903399" cy="525861"/>
          </a:xfrm>
        </p:grpSpPr>
        <p:cxnSp>
          <p:nvCxnSpPr>
            <p:cNvPr id="6" name="Straight Arrow Connector 5">
              <a:extLst>
                <a:ext uri="{FF2B5EF4-FFF2-40B4-BE49-F238E27FC236}">
                  <a16:creationId xmlns:a16="http://schemas.microsoft.com/office/drawing/2014/main" id="{785675FC-723D-B3A6-4574-32E16F65F103}"/>
                </a:ext>
              </a:extLst>
            </p:cNvPr>
            <p:cNvCxnSpPr>
              <a:cxnSpLocks/>
            </p:cNvCxnSpPr>
            <p:nvPr/>
          </p:nvCxnSpPr>
          <p:spPr>
            <a:xfrm>
              <a:off x="4949687" y="1477940"/>
              <a:ext cx="2345635" cy="0"/>
            </a:xfrm>
            <a:prstGeom prst="straightConnector1">
              <a:avLst/>
            </a:prstGeom>
            <a:ln w="76200">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FEDBCF2-846D-A319-1ED0-B1BE9562782A}"/>
                </a:ext>
              </a:extLst>
            </p:cNvPr>
            <p:cNvSpPr txBox="1"/>
            <p:nvPr/>
          </p:nvSpPr>
          <p:spPr>
            <a:xfrm>
              <a:off x="5744817" y="1634469"/>
              <a:ext cx="2108269" cy="369332"/>
            </a:xfrm>
            <a:prstGeom prst="rect">
              <a:avLst/>
            </a:prstGeom>
            <a:noFill/>
          </p:spPr>
          <p:txBody>
            <a:bodyPr wrap="none" rtlCol="0">
              <a:spAutoFit/>
            </a:bodyPr>
            <a:lstStyle/>
            <a:p>
              <a:r>
                <a:rPr lang="en-US" dirty="0">
                  <a:solidFill>
                    <a:srgbClr val="00B050"/>
                  </a:solidFill>
                </a:rPr>
                <a:t>Freshening period</a:t>
              </a:r>
            </a:p>
          </p:txBody>
        </p:sp>
      </p:grpSp>
    </p:spTree>
    <p:extLst>
      <p:ext uri="{BB962C8B-B14F-4D97-AF65-F5344CB8AC3E}">
        <p14:creationId xmlns:p14="http://schemas.microsoft.com/office/powerpoint/2010/main" val="1796420821"/>
      </p:ext>
    </p:extLst>
  </p:cSld>
  <p:clrMapOvr>
    <a:masterClrMapping/>
  </p:clrMapOvr>
  <p:transition>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D2C905-4BA4-5444-8B22-10BEF48AE9EE}"/>
              </a:ext>
            </a:extLst>
          </p:cNvPr>
          <p:cNvSpPr>
            <a:spLocks noGrp="1"/>
          </p:cNvSpPr>
          <p:nvPr>
            <p:ph type="ctrTitle"/>
          </p:nvPr>
        </p:nvSpPr>
        <p:spPr>
          <a:xfrm>
            <a:off x="87585" y="86334"/>
            <a:ext cx="3990221" cy="458099"/>
          </a:xfrm>
        </p:spPr>
        <p:txBody>
          <a:bodyPr/>
          <a:lstStyle/>
          <a:p>
            <a:pPr algn="l"/>
            <a:r>
              <a:rPr lang="en-US" sz="3200" dirty="0"/>
              <a:t>Take home Message</a:t>
            </a:r>
          </a:p>
        </p:txBody>
      </p:sp>
      <p:sp>
        <p:nvSpPr>
          <p:cNvPr id="6" name="TextBox 5">
            <a:extLst>
              <a:ext uri="{FF2B5EF4-FFF2-40B4-BE49-F238E27FC236}">
                <a16:creationId xmlns:a16="http://schemas.microsoft.com/office/drawing/2014/main" id="{017B9432-C6FD-F94F-B105-74D2CC841E8E}"/>
              </a:ext>
            </a:extLst>
          </p:cNvPr>
          <p:cNvSpPr txBox="1"/>
          <p:nvPr/>
        </p:nvSpPr>
        <p:spPr>
          <a:xfrm>
            <a:off x="252417" y="1645703"/>
            <a:ext cx="8639165" cy="1569660"/>
          </a:xfrm>
          <a:prstGeom prst="rect">
            <a:avLst/>
          </a:prstGeom>
          <a:noFill/>
        </p:spPr>
        <p:txBody>
          <a:bodyPr wrap="square" rtlCol="0">
            <a:spAutoFit/>
          </a:bodyPr>
          <a:lstStyle/>
          <a:p>
            <a:pPr algn="just">
              <a:spcBef>
                <a:spcPts val="2000"/>
              </a:spcBef>
            </a:pPr>
            <a:r>
              <a:rPr lang="en-US" sz="2400" b="1" dirty="0">
                <a:solidFill>
                  <a:schemeClr val="bg1"/>
                </a:solidFill>
              </a:rPr>
              <a:t>Fresh anomaly identified in the Iceland Basin exhibits characteristics of a GSA as it spreads into the </a:t>
            </a:r>
            <a:r>
              <a:rPr lang="en-US" sz="2400" b="1" dirty="0" err="1">
                <a:solidFill>
                  <a:schemeClr val="bg1"/>
                </a:solidFill>
              </a:rPr>
              <a:t>Irminger</a:t>
            </a:r>
            <a:r>
              <a:rPr lang="en-US" sz="2400" b="1" dirty="0">
                <a:solidFill>
                  <a:schemeClr val="bg1"/>
                </a:solidFill>
              </a:rPr>
              <a:t> Sea (Fresh Water Content + Strength + Advection + Significant convection weakening)</a:t>
            </a:r>
          </a:p>
        </p:txBody>
      </p:sp>
    </p:spTree>
    <p:extLst>
      <p:ext uri="{BB962C8B-B14F-4D97-AF65-F5344CB8AC3E}">
        <p14:creationId xmlns:p14="http://schemas.microsoft.com/office/powerpoint/2010/main" val="287147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lvl="0"/>
            <a:r>
              <a:rPr lang="en-US" sz="2400" dirty="0"/>
              <a:t>The east Greenland coastal current (preliminary results)</a:t>
            </a:r>
          </a:p>
        </p:txBody>
      </p:sp>
      <p:grpSp>
        <p:nvGrpSpPr>
          <p:cNvPr id="15" name="Group 14">
            <a:extLst>
              <a:ext uri="{FF2B5EF4-FFF2-40B4-BE49-F238E27FC236}">
                <a16:creationId xmlns:a16="http://schemas.microsoft.com/office/drawing/2014/main" id="{9064A8FF-DD92-390E-3FF4-6C7013538CB2}"/>
              </a:ext>
            </a:extLst>
          </p:cNvPr>
          <p:cNvGrpSpPr/>
          <p:nvPr/>
        </p:nvGrpSpPr>
        <p:grpSpPr>
          <a:xfrm>
            <a:off x="0" y="1821200"/>
            <a:ext cx="9055554" cy="2560459"/>
            <a:chOff x="78530" y="1898170"/>
            <a:chExt cx="8041167" cy="2273641"/>
          </a:xfrm>
        </p:grpSpPr>
        <p:pic>
          <p:nvPicPr>
            <p:cNvPr id="4" name="Picture 3" descr="Graphical user interface, application&#10;&#10;Description automatically generated">
              <a:extLst>
                <a:ext uri="{FF2B5EF4-FFF2-40B4-BE49-F238E27FC236}">
                  <a16:creationId xmlns:a16="http://schemas.microsoft.com/office/drawing/2014/main" id="{6D46A95D-7D94-A04F-0C2B-633E5231F2D0}"/>
                </a:ext>
              </a:extLst>
            </p:cNvPr>
            <p:cNvPicPr>
              <a:picLocks noChangeAspect="1"/>
            </p:cNvPicPr>
            <p:nvPr/>
          </p:nvPicPr>
          <p:blipFill rotWithShape="1">
            <a:blip r:embed="rId3">
              <a:clrChange>
                <a:clrFrom>
                  <a:srgbClr val="FFFFFF"/>
                </a:clrFrom>
                <a:clrTo>
                  <a:srgbClr val="FFFFFF">
                    <a:alpha val="0"/>
                  </a:srgbClr>
                </a:clrTo>
              </a:clrChange>
            </a:blip>
            <a:srcRect t="50000"/>
            <a:stretch/>
          </p:blipFill>
          <p:spPr>
            <a:xfrm>
              <a:off x="78530" y="1898170"/>
              <a:ext cx="5455477" cy="2273641"/>
            </a:xfrm>
            <a:prstGeom prst="rect">
              <a:avLst/>
            </a:prstGeom>
          </p:spPr>
        </p:pic>
        <p:grpSp>
          <p:nvGrpSpPr>
            <p:cNvPr id="14" name="Group 13">
              <a:extLst>
                <a:ext uri="{FF2B5EF4-FFF2-40B4-BE49-F238E27FC236}">
                  <a16:creationId xmlns:a16="http://schemas.microsoft.com/office/drawing/2014/main" id="{6A610490-3784-E0C4-BEFE-90EFEEC3EEE2}"/>
                </a:ext>
              </a:extLst>
            </p:cNvPr>
            <p:cNvGrpSpPr/>
            <p:nvPr/>
          </p:nvGrpSpPr>
          <p:grpSpPr>
            <a:xfrm>
              <a:off x="5553171" y="1920767"/>
              <a:ext cx="2566526" cy="2206442"/>
              <a:chOff x="5605989" y="1942774"/>
              <a:chExt cx="2566526" cy="2206442"/>
            </a:xfrm>
          </p:grpSpPr>
          <p:pic>
            <p:nvPicPr>
              <p:cNvPr id="7" name="Picture 6" descr="Graphical user interface, application&#10;&#10;Description automatically generated">
                <a:extLst>
                  <a:ext uri="{FF2B5EF4-FFF2-40B4-BE49-F238E27FC236}">
                    <a16:creationId xmlns:a16="http://schemas.microsoft.com/office/drawing/2014/main" id="{43797CBD-7168-9C6D-E760-7DFC5CE37CB4}"/>
                  </a:ext>
                </a:extLst>
              </p:cNvPr>
              <p:cNvPicPr>
                <a:picLocks noChangeAspect="1"/>
              </p:cNvPicPr>
              <p:nvPr/>
            </p:nvPicPr>
            <p:blipFill rotWithShape="1">
              <a:blip r:embed="rId3">
                <a:clrChange>
                  <a:clrFrom>
                    <a:srgbClr val="FFFFFF"/>
                  </a:clrFrom>
                  <a:clrTo>
                    <a:srgbClr val="FFFFFF">
                      <a:alpha val="0"/>
                    </a:srgbClr>
                  </a:clrTo>
                </a:clrChange>
              </a:blip>
              <a:srcRect l="52945" t="93335" r="212" b="963"/>
              <a:stretch/>
            </p:blipFill>
            <p:spPr>
              <a:xfrm>
                <a:off x="5605989" y="3889950"/>
                <a:ext cx="2555374" cy="259266"/>
              </a:xfrm>
              <a:prstGeom prst="rect">
                <a:avLst/>
              </a:prstGeom>
            </p:spPr>
          </p:pic>
          <p:pic>
            <p:nvPicPr>
              <p:cNvPr id="9" name="Picture 8" descr="Graphical user interface, application&#10;&#10;Description automatically generated">
                <a:extLst>
                  <a:ext uri="{FF2B5EF4-FFF2-40B4-BE49-F238E27FC236}">
                    <a16:creationId xmlns:a16="http://schemas.microsoft.com/office/drawing/2014/main" id="{F679848B-E9DF-FF50-DD48-8065BB1554F9}"/>
                  </a:ext>
                </a:extLst>
              </p:cNvPr>
              <p:cNvPicPr>
                <a:picLocks noChangeAspect="1"/>
              </p:cNvPicPr>
              <p:nvPr/>
            </p:nvPicPr>
            <p:blipFill rotWithShape="1">
              <a:blip r:embed="rId3">
                <a:clrChange>
                  <a:clrFrom>
                    <a:srgbClr val="FFFFFF"/>
                  </a:clrFrom>
                  <a:clrTo>
                    <a:srgbClr val="FFFFFF">
                      <a:alpha val="0"/>
                    </a:srgbClr>
                  </a:clrTo>
                </a:clrChange>
              </a:blip>
              <a:srcRect l="54545" t="5095" b="50000"/>
              <a:stretch/>
            </p:blipFill>
            <p:spPr>
              <a:xfrm>
                <a:off x="5692698" y="1942774"/>
                <a:ext cx="2479817" cy="2041964"/>
              </a:xfrm>
              <a:prstGeom prst="rect">
                <a:avLst/>
              </a:prstGeom>
            </p:spPr>
          </p:pic>
        </p:grpSp>
      </p:grpSp>
      <p:grpSp>
        <p:nvGrpSpPr>
          <p:cNvPr id="20" name="Group 19">
            <a:extLst>
              <a:ext uri="{FF2B5EF4-FFF2-40B4-BE49-F238E27FC236}">
                <a16:creationId xmlns:a16="http://schemas.microsoft.com/office/drawing/2014/main" id="{D87CD50A-FB43-9B88-46EE-99B4A39B56E6}"/>
              </a:ext>
            </a:extLst>
          </p:cNvPr>
          <p:cNvGrpSpPr/>
          <p:nvPr/>
        </p:nvGrpSpPr>
        <p:grpSpPr>
          <a:xfrm>
            <a:off x="139390" y="1821200"/>
            <a:ext cx="7214840" cy="1055811"/>
            <a:chOff x="139390" y="1436486"/>
            <a:chExt cx="7214840" cy="1055811"/>
          </a:xfrm>
        </p:grpSpPr>
        <p:sp>
          <p:nvSpPr>
            <p:cNvPr id="17" name="Rectangle 16">
              <a:extLst>
                <a:ext uri="{FF2B5EF4-FFF2-40B4-BE49-F238E27FC236}">
                  <a16:creationId xmlns:a16="http://schemas.microsoft.com/office/drawing/2014/main" id="{7E744CF7-95AE-5CD7-75CC-6E05E5716FDE}"/>
                </a:ext>
              </a:extLst>
            </p:cNvPr>
            <p:cNvSpPr/>
            <p:nvPr/>
          </p:nvSpPr>
          <p:spPr>
            <a:xfrm>
              <a:off x="6165264" y="1461934"/>
              <a:ext cx="1188966" cy="1030363"/>
            </a:xfrm>
            <a:prstGeom prst="rect">
              <a:avLst/>
            </a:prstGeom>
            <a:noFill/>
            <a:ln w="571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9C944B5-0BE1-1CBE-4682-B886D10158BE}"/>
                </a:ext>
              </a:extLst>
            </p:cNvPr>
            <p:cNvSpPr/>
            <p:nvPr/>
          </p:nvSpPr>
          <p:spPr>
            <a:xfrm>
              <a:off x="3274974" y="1436486"/>
              <a:ext cx="1188966" cy="1030363"/>
            </a:xfrm>
            <a:prstGeom prst="rect">
              <a:avLst/>
            </a:prstGeom>
            <a:noFill/>
            <a:ln w="571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78DBA78-E206-6B2E-29BF-42AB73239A44}"/>
                </a:ext>
              </a:extLst>
            </p:cNvPr>
            <p:cNvSpPr/>
            <p:nvPr/>
          </p:nvSpPr>
          <p:spPr>
            <a:xfrm>
              <a:off x="139390" y="1438915"/>
              <a:ext cx="1393638" cy="1030363"/>
            </a:xfrm>
            <a:prstGeom prst="rect">
              <a:avLst/>
            </a:prstGeom>
            <a:noFill/>
            <a:ln w="571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1E76859D-33BE-3A60-5A60-BC6DAA517A41}"/>
              </a:ext>
            </a:extLst>
          </p:cNvPr>
          <p:cNvSpPr txBox="1"/>
          <p:nvPr/>
        </p:nvSpPr>
        <p:spPr>
          <a:xfrm>
            <a:off x="149087" y="927051"/>
            <a:ext cx="8893908" cy="369332"/>
          </a:xfrm>
          <a:prstGeom prst="rect">
            <a:avLst/>
          </a:prstGeom>
          <a:noFill/>
        </p:spPr>
        <p:txBody>
          <a:bodyPr wrap="square" rtlCol="0">
            <a:spAutoFit/>
          </a:bodyPr>
          <a:lstStyle/>
          <a:p>
            <a:r>
              <a:rPr lang="en-US" b="1" dirty="0">
                <a:solidFill>
                  <a:srgbClr val="00B150"/>
                </a:solidFill>
              </a:rPr>
              <a:t>Transport interannual changes and revisiting its seasonal cycle</a:t>
            </a:r>
          </a:p>
        </p:txBody>
      </p:sp>
    </p:spTree>
    <p:extLst>
      <p:ext uri="{BB962C8B-B14F-4D97-AF65-F5344CB8AC3E}">
        <p14:creationId xmlns:p14="http://schemas.microsoft.com/office/powerpoint/2010/main" val="4067776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lvl="0"/>
            <a:r>
              <a:rPr lang="en-US" sz="2400" dirty="0"/>
              <a:t>The EGCC transport variability</a:t>
            </a:r>
          </a:p>
        </p:txBody>
      </p:sp>
      <p:pic>
        <p:nvPicPr>
          <p:cNvPr id="8" name="Picture 7" descr="Chart, line chart, histogram&#10;&#10;Description automatically generated">
            <a:extLst>
              <a:ext uri="{FF2B5EF4-FFF2-40B4-BE49-F238E27FC236}">
                <a16:creationId xmlns:a16="http://schemas.microsoft.com/office/drawing/2014/main" id="{3C3948F2-EDF6-083C-ABF1-EB3A1863471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308528" y="1226117"/>
            <a:ext cx="6264352" cy="3051376"/>
          </a:xfrm>
          <a:prstGeom prst="rect">
            <a:avLst/>
          </a:prstGeom>
        </p:spPr>
      </p:pic>
      <p:grpSp>
        <p:nvGrpSpPr>
          <p:cNvPr id="11" name="Group 10">
            <a:extLst>
              <a:ext uri="{FF2B5EF4-FFF2-40B4-BE49-F238E27FC236}">
                <a16:creationId xmlns:a16="http://schemas.microsoft.com/office/drawing/2014/main" id="{34F727B9-9563-D10C-A4B1-266845D53560}"/>
              </a:ext>
            </a:extLst>
          </p:cNvPr>
          <p:cNvGrpSpPr/>
          <p:nvPr/>
        </p:nvGrpSpPr>
        <p:grpSpPr>
          <a:xfrm>
            <a:off x="1789770" y="4277493"/>
            <a:ext cx="3365024" cy="677849"/>
            <a:chOff x="1773044" y="4097438"/>
            <a:chExt cx="3365024" cy="677849"/>
          </a:xfrm>
        </p:grpSpPr>
        <p:sp>
          <p:nvSpPr>
            <p:cNvPr id="10" name="TextBox 9">
              <a:extLst>
                <a:ext uri="{FF2B5EF4-FFF2-40B4-BE49-F238E27FC236}">
                  <a16:creationId xmlns:a16="http://schemas.microsoft.com/office/drawing/2014/main" id="{352B32FD-C8BA-AAF6-A409-90E8A422B7D4}"/>
                </a:ext>
              </a:extLst>
            </p:cNvPr>
            <p:cNvSpPr txBox="1"/>
            <p:nvPr/>
          </p:nvSpPr>
          <p:spPr>
            <a:xfrm>
              <a:off x="1773044" y="4097438"/>
              <a:ext cx="3365024" cy="369332"/>
            </a:xfrm>
            <a:prstGeom prst="rect">
              <a:avLst/>
            </a:prstGeom>
            <a:noFill/>
          </p:spPr>
          <p:txBody>
            <a:bodyPr wrap="none" rtlCol="0">
              <a:spAutoFit/>
            </a:bodyPr>
            <a:lstStyle/>
            <a:p>
              <a:r>
                <a:rPr lang="en-US" dirty="0">
                  <a:solidFill>
                    <a:srgbClr val="D3D3D3"/>
                  </a:solidFill>
                </a:rPr>
                <a:t>Daily transports (40h low-pass)</a:t>
              </a:r>
            </a:p>
          </p:txBody>
        </p:sp>
        <p:sp>
          <p:nvSpPr>
            <p:cNvPr id="21" name="TextBox 20">
              <a:extLst>
                <a:ext uri="{FF2B5EF4-FFF2-40B4-BE49-F238E27FC236}">
                  <a16:creationId xmlns:a16="http://schemas.microsoft.com/office/drawing/2014/main" id="{8E94A08F-8258-6E56-9601-D217A3F5F3A9}"/>
                </a:ext>
              </a:extLst>
            </p:cNvPr>
            <p:cNvSpPr txBox="1"/>
            <p:nvPr/>
          </p:nvSpPr>
          <p:spPr>
            <a:xfrm>
              <a:off x="1773044" y="4405955"/>
              <a:ext cx="3159839" cy="369332"/>
            </a:xfrm>
            <a:prstGeom prst="rect">
              <a:avLst/>
            </a:prstGeom>
            <a:noFill/>
          </p:spPr>
          <p:txBody>
            <a:bodyPr wrap="none" rtlCol="0">
              <a:spAutoFit/>
            </a:bodyPr>
            <a:lstStyle/>
            <a:p>
              <a:r>
                <a:rPr lang="en-US" dirty="0">
                  <a:solidFill>
                    <a:srgbClr val="FF8C00"/>
                  </a:solidFill>
                </a:rPr>
                <a:t>6-month low-pass. transports</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0B54C90-1F05-C8F3-B23A-EE323F0B1B80}"/>
                  </a:ext>
                </a:extLst>
              </p:cNvPr>
              <p:cNvSpPr txBox="1"/>
              <p:nvPr/>
            </p:nvSpPr>
            <p:spPr>
              <a:xfrm>
                <a:off x="7409986" y="2904892"/>
                <a:ext cx="1665841" cy="369332"/>
              </a:xfrm>
              <a:prstGeom prst="rect">
                <a:avLst/>
              </a:prstGeom>
              <a:noFill/>
            </p:spPr>
            <p:txBody>
              <a:bodyPr wrap="none" rtlCol="0">
                <a:spAutoFit/>
              </a:bodyPr>
              <a:lstStyle/>
              <a:p>
                <a:r>
                  <a:rPr lang="en-US" dirty="0">
                    <a:solidFill>
                      <a:schemeClr val="tx1">
                        <a:lumMod val="50000"/>
                      </a:schemeClr>
                    </a:solidFill>
                  </a:rPr>
                  <a:t>-0.80</a:t>
                </a:r>
                <a14:m>
                  <m:oMath xmlns:m="http://schemas.openxmlformats.org/officeDocument/2006/math">
                    <m:r>
                      <a:rPr lang="en-US" i="1" smtClean="0">
                        <a:solidFill>
                          <a:schemeClr val="tx1">
                            <a:lumMod val="50000"/>
                          </a:schemeClr>
                        </a:solidFill>
                        <a:latin typeface="Cambria Math" panose="02040503050406030204" pitchFamily="18" charset="0"/>
                        <a:ea typeface="Cambria Math" panose="02040503050406030204" pitchFamily="18" charset="0"/>
                      </a:rPr>
                      <m:t>±</m:t>
                    </m:r>
                  </m:oMath>
                </a14:m>
                <a:r>
                  <a:rPr lang="en-US" dirty="0">
                    <a:solidFill>
                      <a:schemeClr val="tx1">
                        <a:lumMod val="50000"/>
                      </a:schemeClr>
                    </a:solidFill>
                  </a:rPr>
                  <a:t>0.26 Sv</a:t>
                </a:r>
              </a:p>
            </p:txBody>
          </p:sp>
        </mc:Choice>
        <mc:Fallback xmlns="">
          <p:sp>
            <p:nvSpPr>
              <p:cNvPr id="12" name="TextBox 11">
                <a:extLst>
                  <a:ext uri="{FF2B5EF4-FFF2-40B4-BE49-F238E27FC236}">
                    <a16:creationId xmlns:a16="http://schemas.microsoft.com/office/drawing/2014/main" id="{E0B54C90-1F05-C8F3-B23A-EE323F0B1B80}"/>
                  </a:ext>
                </a:extLst>
              </p:cNvPr>
              <p:cNvSpPr txBox="1">
                <a:spLocks noRot="1" noChangeAspect="1" noMove="1" noResize="1" noEditPoints="1" noAdjustHandles="1" noChangeArrowheads="1" noChangeShapeType="1" noTextEdit="1"/>
              </p:cNvSpPr>
              <p:nvPr/>
            </p:nvSpPr>
            <p:spPr>
              <a:xfrm>
                <a:off x="7409986" y="2904892"/>
                <a:ext cx="1665841" cy="369332"/>
              </a:xfrm>
              <a:prstGeom prst="rect">
                <a:avLst/>
              </a:prstGeom>
              <a:blipFill>
                <a:blip r:embed="rId4"/>
                <a:stretch>
                  <a:fillRect l="-3030" t="-6667" r="-2273" b="-26667"/>
                </a:stretch>
              </a:blipFill>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4E906BB2-E3A6-1451-64DC-EAE1A62EE7DB}"/>
              </a:ext>
            </a:extLst>
          </p:cNvPr>
          <p:cNvGrpSpPr/>
          <p:nvPr/>
        </p:nvGrpSpPr>
        <p:grpSpPr>
          <a:xfrm>
            <a:off x="4134678" y="921131"/>
            <a:ext cx="5544948" cy="550919"/>
            <a:chOff x="4134678" y="921131"/>
            <a:chExt cx="5544948" cy="550919"/>
          </a:xfrm>
        </p:grpSpPr>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AA84878-D5CC-5F96-8F3C-F6EE3BC25976}"/>
                    </a:ext>
                  </a:extLst>
                </p:cNvPr>
                <p:cNvSpPr txBox="1"/>
                <p:nvPr/>
              </p:nvSpPr>
              <p:spPr>
                <a:xfrm>
                  <a:off x="4134678" y="921131"/>
                  <a:ext cx="5544947" cy="307777"/>
                </a:xfrm>
                <a:prstGeom prst="rect">
                  <a:avLst/>
                </a:prstGeom>
                <a:noFill/>
              </p:spPr>
              <p:txBody>
                <a:bodyPr wrap="square" rtlCol="0">
                  <a:spAutoFit/>
                </a:bodyPr>
                <a:lstStyle/>
                <a:p>
                  <a:r>
                    <a:rPr lang="en-US" sz="1400" dirty="0">
                      <a:solidFill>
                        <a:schemeClr val="tx1">
                          <a:lumMod val="50000"/>
                        </a:schemeClr>
                      </a:solidFill>
                    </a:rPr>
                    <a:t>Freshwater Transport (Ref. = 34.9 PSU)  = -36.25</a:t>
                  </a:r>
                  <a14:m>
                    <m:oMath xmlns:m="http://schemas.openxmlformats.org/officeDocument/2006/math">
                      <m:r>
                        <a:rPr lang="en-US" sz="1400" i="1">
                          <a:solidFill>
                            <a:schemeClr val="tx1">
                              <a:lumMod val="50000"/>
                            </a:schemeClr>
                          </a:solidFill>
                          <a:latin typeface="Cambria Math" panose="02040503050406030204" pitchFamily="18" charset="0"/>
                          <a:ea typeface="Cambria Math" panose="02040503050406030204" pitchFamily="18" charset="0"/>
                        </a:rPr>
                        <m:t>±</m:t>
                      </m:r>
                    </m:oMath>
                  </a14:m>
                  <a:r>
                    <a:rPr lang="en-US" sz="1400" dirty="0">
                      <a:solidFill>
                        <a:schemeClr val="tx1">
                          <a:lumMod val="50000"/>
                        </a:schemeClr>
                      </a:solidFill>
                    </a:rPr>
                    <a:t>13.12 mSv</a:t>
                  </a:r>
                </a:p>
              </p:txBody>
            </p:sp>
          </mc:Choice>
          <mc:Fallback xmlns="">
            <p:sp>
              <p:nvSpPr>
                <p:cNvPr id="13" name="TextBox 12">
                  <a:extLst>
                    <a:ext uri="{FF2B5EF4-FFF2-40B4-BE49-F238E27FC236}">
                      <a16:creationId xmlns:a16="http://schemas.microsoft.com/office/drawing/2014/main" id="{AAA84878-D5CC-5F96-8F3C-F6EE3BC25976}"/>
                    </a:ext>
                  </a:extLst>
                </p:cNvPr>
                <p:cNvSpPr txBox="1">
                  <a:spLocks noRot="1" noChangeAspect="1" noMove="1" noResize="1" noEditPoints="1" noAdjustHandles="1" noChangeArrowheads="1" noChangeShapeType="1" noTextEdit="1"/>
                </p:cNvSpPr>
                <p:nvPr/>
              </p:nvSpPr>
              <p:spPr>
                <a:xfrm>
                  <a:off x="4134678" y="921131"/>
                  <a:ext cx="5544947" cy="307777"/>
                </a:xfrm>
                <a:prstGeom prst="rect">
                  <a:avLst/>
                </a:prstGeom>
                <a:blipFill>
                  <a:blip r:embed="rId5"/>
                  <a:stretch>
                    <a:fillRect l="-228"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9EA15FF-8404-7ED6-4D26-6887EFAB55A4}"/>
                    </a:ext>
                  </a:extLst>
                </p:cNvPr>
                <p:cNvSpPr txBox="1"/>
                <p:nvPr/>
              </p:nvSpPr>
              <p:spPr>
                <a:xfrm>
                  <a:off x="6144322" y="1164273"/>
                  <a:ext cx="3535304" cy="307777"/>
                </a:xfrm>
                <a:prstGeom prst="rect">
                  <a:avLst/>
                </a:prstGeom>
                <a:noFill/>
              </p:spPr>
              <p:txBody>
                <a:bodyPr wrap="square" rtlCol="0">
                  <a:spAutoFit/>
                </a:bodyPr>
                <a:lstStyle/>
                <a:p>
                  <a:r>
                    <a:rPr lang="en-US" sz="1400" dirty="0">
                      <a:solidFill>
                        <a:schemeClr val="tx1">
                          <a:lumMod val="50000"/>
                        </a:schemeClr>
                      </a:solidFill>
                    </a:rPr>
                    <a:t>Heat Transport = -4.4</a:t>
                  </a:r>
                  <a14:m>
                    <m:oMath xmlns:m="http://schemas.openxmlformats.org/officeDocument/2006/math">
                      <m:r>
                        <a:rPr lang="en-US" sz="1400" i="1">
                          <a:solidFill>
                            <a:schemeClr val="tx1">
                              <a:lumMod val="50000"/>
                            </a:schemeClr>
                          </a:solidFill>
                          <a:latin typeface="Cambria Math" panose="02040503050406030204" pitchFamily="18" charset="0"/>
                          <a:ea typeface="Cambria Math" panose="02040503050406030204" pitchFamily="18" charset="0"/>
                        </a:rPr>
                        <m:t>±</m:t>
                      </m:r>
                    </m:oMath>
                  </a14:m>
                  <a:r>
                    <a:rPr lang="en-US" sz="1400" dirty="0">
                      <a:solidFill>
                        <a:schemeClr val="tx1">
                          <a:lumMod val="50000"/>
                        </a:schemeClr>
                      </a:solidFill>
                    </a:rPr>
                    <a:t>1.3 x10</a:t>
                  </a:r>
                  <a:r>
                    <a:rPr lang="en-US" sz="1400" baseline="30000" dirty="0">
                      <a:solidFill>
                        <a:schemeClr val="tx1">
                          <a:lumMod val="50000"/>
                        </a:schemeClr>
                      </a:solidFill>
                    </a:rPr>
                    <a:t>-3</a:t>
                  </a:r>
                  <a:r>
                    <a:rPr lang="en-US" sz="1400" dirty="0">
                      <a:solidFill>
                        <a:schemeClr val="tx1">
                          <a:lumMod val="50000"/>
                        </a:schemeClr>
                      </a:solidFill>
                    </a:rPr>
                    <a:t> PW</a:t>
                  </a:r>
                </a:p>
              </p:txBody>
            </p:sp>
          </mc:Choice>
          <mc:Fallback xmlns="">
            <p:sp>
              <p:nvSpPr>
                <p:cNvPr id="23" name="TextBox 22">
                  <a:extLst>
                    <a:ext uri="{FF2B5EF4-FFF2-40B4-BE49-F238E27FC236}">
                      <a16:creationId xmlns:a16="http://schemas.microsoft.com/office/drawing/2014/main" id="{89EA15FF-8404-7ED6-4D26-6887EFAB55A4}"/>
                    </a:ext>
                  </a:extLst>
                </p:cNvPr>
                <p:cNvSpPr txBox="1">
                  <a:spLocks noRot="1" noChangeAspect="1" noMove="1" noResize="1" noEditPoints="1" noAdjustHandles="1" noChangeArrowheads="1" noChangeShapeType="1" noTextEdit="1"/>
                </p:cNvSpPr>
                <p:nvPr/>
              </p:nvSpPr>
              <p:spPr>
                <a:xfrm>
                  <a:off x="6144322" y="1164273"/>
                  <a:ext cx="3535304" cy="307777"/>
                </a:xfrm>
                <a:prstGeom prst="rect">
                  <a:avLst/>
                </a:prstGeom>
                <a:blipFill>
                  <a:blip r:embed="rId6"/>
                  <a:stretch>
                    <a:fillRect l="-357" t="-4000" b="-20000"/>
                  </a:stretch>
                </a:blipFill>
              </p:spPr>
              <p:txBody>
                <a:bodyPr/>
                <a:lstStyle/>
                <a:p>
                  <a:r>
                    <a:rPr lang="en-US">
                      <a:noFill/>
                    </a:rPr>
                    <a:t> </a:t>
                  </a:r>
                </a:p>
              </p:txBody>
            </p:sp>
          </mc:Fallback>
        </mc:AlternateContent>
      </p:grpSp>
      <p:grpSp>
        <p:nvGrpSpPr>
          <p:cNvPr id="2" name="Group 1">
            <a:extLst>
              <a:ext uri="{FF2B5EF4-FFF2-40B4-BE49-F238E27FC236}">
                <a16:creationId xmlns:a16="http://schemas.microsoft.com/office/drawing/2014/main" id="{0C98C38B-E785-16FE-252C-8E925FF39606}"/>
              </a:ext>
            </a:extLst>
          </p:cNvPr>
          <p:cNvGrpSpPr/>
          <p:nvPr/>
        </p:nvGrpSpPr>
        <p:grpSpPr>
          <a:xfrm>
            <a:off x="5222291" y="4397813"/>
            <a:ext cx="3989105" cy="648165"/>
            <a:chOff x="5222291" y="4397813"/>
            <a:chExt cx="3989105" cy="648165"/>
          </a:xfrm>
        </p:grpSpPr>
        <p:sp>
          <p:nvSpPr>
            <p:cNvPr id="14" name="TextBox 13">
              <a:extLst>
                <a:ext uri="{FF2B5EF4-FFF2-40B4-BE49-F238E27FC236}">
                  <a16:creationId xmlns:a16="http://schemas.microsoft.com/office/drawing/2014/main" id="{41501344-6256-9A32-2924-F19065605BB1}"/>
                </a:ext>
              </a:extLst>
            </p:cNvPr>
            <p:cNvSpPr txBox="1"/>
            <p:nvPr/>
          </p:nvSpPr>
          <p:spPr>
            <a:xfrm>
              <a:off x="5222291" y="4397813"/>
              <a:ext cx="3989105" cy="369332"/>
            </a:xfrm>
            <a:prstGeom prst="rect">
              <a:avLst/>
            </a:prstGeom>
            <a:noFill/>
          </p:spPr>
          <p:txBody>
            <a:bodyPr wrap="none" rtlCol="0">
              <a:spAutoFit/>
            </a:bodyPr>
            <a:lstStyle/>
            <a:p>
              <a:r>
                <a:rPr lang="en-US" dirty="0">
                  <a:solidFill>
                    <a:srgbClr val="FF0000"/>
                  </a:solidFill>
                </a:rPr>
                <a:t>Peaks on late Fall: Nov. to early Jan. </a:t>
              </a:r>
            </a:p>
          </p:txBody>
        </p:sp>
        <p:sp>
          <p:nvSpPr>
            <p:cNvPr id="15" name="TextBox 14">
              <a:extLst>
                <a:ext uri="{FF2B5EF4-FFF2-40B4-BE49-F238E27FC236}">
                  <a16:creationId xmlns:a16="http://schemas.microsoft.com/office/drawing/2014/main" id="{C44FE38F-541F-2EF2-CAD4-B01BD61D2B7B}"/>
                </a:ext>
              </a:extLst>
            </p:cNvPr>
            <p:cNvSpPr txBox="1"/>
            <p:nvPr/>
          </p:nvSpPr>
          <p:spPr>
            <a:xfrm>
              <a:off x="5222291" y="4676646"/>
              <a:ext cx="3185487" cy="369332"/>
            </a:xfrm>
            <a:prstGeom prst="rect">
              <a:avLst/>
            </a:prstGeom>
            <a:noFill/>
          </p:spPr>
          <p:txBody>
            <a:bodyPr wrap="none" rtlCol="0">
              <a:spAutoFit/>
            </a:bodyPr>
            <a:lstStyle/>
            <a:p>
              <a:r>
                <a:rPr lang="en-US" dirty="0">
                  <a:solidFill>
                    <a:srgbClr val="0000FF"/>
                  </a:solidFill>
                </a:rPr>
                <a:t>Minima on spring: May to Jul.</a:t>
              </a:r>
            </a:p>
          </p:txBody>
        </p:sp>
      </p:grpSp>
    </p:spTree>
    <p:extLst>
      <p:ext uri="{BB962C8B-B14F-4D97-AF65-F5344CB8AC3E}">
        <p14:creationId xmlns:p14="http://schemas.microsoft.com/office/powerpoint/2010/main" val="281663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ompany name&#10;&#10;Description automatically generated">
            <a:extLst>
              <a:ext uri="{FF2B5EF4-FFF2-40B4-BE49-F238E27FC236}">
                <a16:creationId xmlns:a16="http://schemas.microsoft.com/office/drawing/2014/main" id="{B17D02C8-9828-7509-D5FA-C22F589D67E0}"/>
              </a:ext>
            </a:extLst>
          </p:cNvPr>
          <p:cNvPicPr>
            <a:picLocks noChangeAspect="1"/>
          </p:cNvPicPr>
          <p:nvPr/>
        </p:nvPicPr>
        <p:blipFill rotWithShape="1">
          <a:blip r:embed="rId3">
            <a:clrChange>
              <a:clrFrom>
                <a:srgbClr val="FFFFFF"/>
              </a:clrFrom>
              <a:clrTo>
                <a:srgbClr val="FFFFFF">
                  <a:alpha val="0"/>
                </a:srgbClr>
              </a:clrTo>
            </a:clrChange>
          </a:blip>
          <a:srcRect r="63544"/>
          <a:stretch/>
        </p:blipFill>
        <p:spPr>
          <a:xfrm>
            <a:off x="2125339" y="0"/>
            <a:ext cx="2100974" cy="5143500"/>
          </a:xfrm>
          <a:prstGeom prst="rect">
            <a:avLst/>
          </a:prstGeom>
        </p:spPr>
      </p:pic>
      <p:sp>
        <p:nvSpPr>
          <p:cNvPr id="9" name="TextBox 8">
            <a:extLst>
              <a:ext uri="{FF2B5EF4-FFF2-40B4-BE49-F238E27FC236}">
                <a16:creationId xmlns:a16="http://schemas.microsoft.com/office/drawing/2014/main" id="{0594EAC3-B3EB-5E4F-65E9-51B5E05FC952}"/>
              </a:ext>
            </a:extLst>
          </p:cNvPr>
          <p:cNvSpPr txBox="1"/>
          <p:nvPr/>
        </p:nvSpPr>
        <p:spPr>
          <a:xfrm>
            <a:off x="72482" y="0"/>
            <a:ext cx="1957040" cy="1077218"/>
          </a:xfrm>
          <a:prstGeom prst="rect">
            <a:avLst/>
          </a:prstGeom>
          <a:noFill/>
        </p:spPr>
        <p:txBody>
          <a:bodyPr wrap="square" rtlCol="0">
            <a:spAutoFit/>
          </a:bodyPr>
          <a:lstStyle/>
          <a:p>
            <a:r>
              <a:rPr lang="en-US" sz="3200" dirty="0"/>
              <a:t>Seasonal Extremes</a:t>
            </a:r>
          </a:p>
        </p:txBody>
      </p:sp>
      <p:sp>
        <p:nvSpPr>
          <p:cNvPr id="10" name="TextBox 9">
            <a:extLst>
              <a:ext uri="{FF2B5EF4-FFF2-40B4-BE49-F238E27FC236}">
                <a16:creationId xmlns:a16="http://schemas.microsoft.com/office/drawing/2014/main" id="{D369BA3E-A28A-30C9-74B1-9FE48FCF486C}"/>
              </a:ext>
            </a:extLst>
          </p:cNvPr>
          <p:cNvSpPr txBox="1"/>
          <p:nvPr/>
        </p:nvSpPr>
        <p:spPr>
          <a:xfrm>
            <a:off x="4523678" y="892552"/>
            <a:ext cx="2349746" cy="369332"/>
          </a:xfrm>
          <a:prstGeom prst="rect">
            <a:avLst/>
          </a:prstGeom>
          <a:noFill/>
        </p:spPr>
        <p:txBody>
          <a:bodyPr wrap="none" rtlCol="0">
            <a:spAutoFit/>
          </a:bodyPr>
          <a:lstStyle/>
          <a:p>
            <a:r>
              <a:rPr lang="en-US" dirty="0"/>
              <a:t>Transport = -0.57 </a:t>
            </a:r>
            <a:r>
              <a:rPr lang="en-US" dirty="0" err="1"/>
              <a:t>Sv</a:t>
            </a:r>
            <a:endParaRPr lang="en-US" dirty="0"/>
          </a:p>
        </p:txBody>
      </p:sp>
      <p:sp>
        <p:nvSpPr>
          <p:cNvPr id="16" name="TextBox 15">
            <a:extLst>
              <a:ext uri="{FF2B5EF4-FFF2-40B4-BE49-F238E27FC236}">
                <a16:creationId xmlns:a16="http://schemas.microsoft.com/office/drawing/2014/main" id="{4BF1E8F7-F5EA-3C57-3B92-8E863430416D}"/>
              </a:ext>
            </a:extLst>
          </p:cNvPr>
          <p:cNvSpPr txBox="1"/>
          <p:nvPr/>
        </p:nvSpPr>
        <p:spPr>
          <a:xfrm>
            <a:off x="4523678" y="2387084"/>
            <a:ext cx="2285626" cy="369332"/>
          </a:xfrm>
          <a:prstGeom prst="rect">
            <a:avLst/>
          </a:prstGeom>
          <a:noFill/>
        </p:spPr>
        <p:txBody>
          <a:bodyPr wrap="none" rtlCol="0">
            <a:spAutoFit/>
          </a:bodyPr>
          <a:lstStyle/>
          <a:p>
            <a:r>
              <a:rPr lang="en-US" dirty="0"/>
              <a:t>Transport = -1.08 </a:t>
            </a:r>
            <a:r>
              <a:rPr lang="en-US" dirty="0" err="1"/>
              <a:t>Sv</a:t>
            </a:r>
            <a:endParaRPr lang="en-US" dirty="0"/>
          </a:p>
        </p:txBody>
      </p:sp>
      <p:sp>
        <p:nvSpPr>
          <p:cNvPr id="18" name="TextBox 17">
            <a:extLst>
              <a:ext uri="{FF2B5EF4-FFF2-40B4-BE49-F238E27FC236}">
                <a16:creationId xmlns:a16="http://schemas.microsoft.com/office/drawing/2014/main" id="{66522755-079B-99BA-7561-2687AF9FF14E}"/>
              </a:ext>
            </a:extLst>
          </p:cNvPr>
          <p:cNvSpPr txBox="1"/>
          <p:nvPr/>
        </p:nvSpPr>
        <p:spPr>
          <a:xfrm>
            <a:off x="4523678" y="3881616"/>
            <a:ext cx="2285626" cy="369332"/>
          </a:xfrm>
          <a:prstGeom prst="rect">
            <a:avLst/>
          </a:prstGeom>
          <a:noFill/>
        </p:spPr>
        <p:txBody>
          <a:bodyPr wrap="none" rtlCol="0">
            <a:spAutoFit/>
          </a:bodyPr>
          <a:lstStyle/>
          <a:p>
            <a:r>
              <a:rPr lang="en-US" dirty="0"/>
              <a:t>Transport = -1.65 </a:t>
            </a:r>
            <a:r>
              <a:rPr lang="en-US" dirty="0" err="1"/>
              <a:t>Sv</a:t>
            </a:r>
            <a:endParaRPr lang="en-US" dirty="0"/>
          </a:p>
        </p:txBody>
      </p:sp>
    </p:spTree>
    <p:extLst>
      <p:ext uri="{BB962C8B-B14F-4D97-AF65-F5344CB8AC3E}">
        <p14:creationId xmlns:p14="http://schemas.microsoft.com/office/powerpoint/2010/main" val="4146149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ompany name&#10;&#10;Description automatically generated">
            <a:extLst>
              <a:ext uri="{FF2B5EF4-FFF2-40B4-BE49-F238E27FC236}">
                <a16:creationId xmlns:a16="http://schemas.microsoft.com/office/drawing/2014/main" id="{B17D02C8-9828-7509-D5FA-C22F589D67E0}"/>
              </a:ext>
            </a:extLst>
          </p:cNvPr>
          <p:cNvPicPr>
            <a:picLocks noChangeAspect="1"/>
          </p:cNvPicPr>
          <p:nvPr/>
        </p:nvPicPr>
        <p:blipFill rotWithShape="1">
          <a:blip r:embed="rId3">
            <a:clrChange>
              <a:clrFrom>
                <a:srgbClr val="FFFFFF"/>
              </a:clrFrom>
              <a:clrTo>
                <a:srgbClr val="FFFFFF">
                  <a:alpha val="0"/>
                </a:srgbClr>
              </a:clrTo>
            </a:clrChange>
          </a:blip>
          <a:srcRect r="31328"/>
          <a:stretch/>
        </p:blipFill>
        <p:spPr>
          <a:xfrm>
            <a:off x="2125339" y="11149"/>
            <a:ext cx="3957652" cy="5143500"/>
          </a:xfrm>
          <a:prstGeom prst="rect">
            <a:avLst/>
          </a:prstGeom>
        </p:spPr>
      </p:pic>
      <p:sp>
        <p:nvSpPr>
          <p:cNvPr id="9" name="TextBox 8">
            <a:extLst>
              <a:ext uri="{FF2B5EF4-FFF2-40B4-BE49-F238E27FC236}">
                <a16:creationId xmlns:a16="http://schemas.microsoft.com/office/drawing/2014/main" id="{0594EAC3-B3EB-5E4F-65E9-51B5E05FC952}"/>
              </a:ext>
            </a:extLst>
          </p:cNvPr>
          <p:cNvSpPr txBox="1"/>
          <p:nvPr/>
        </p:nvSpPr>
        <p:spPr>
          <a:xfrm>
            <a:off x="72482" y="0"/>
            <a:ext cx="1957040" cy="1077218"/>
          </a:xfrm>
          <a:prstGeom prst="rect">
            <a:avLst/>
          </a:prstGeom>
          <a:noFill/>
        </p:spPr>
        <p:txBody>
          <a:bodyPr wrap="square" rtlCol="0">
            <a:spAutoFit/>
          </a:bodyPr>
          <a:lstStyle/>
          <a:p>
            <a:r>
              <a:rPr lang="en-US" sz="3200" dirty="0"/>
              <a:t>Seasonal Extremes</a:t>
            </a:r>
          </a:p>
        </p:txBody>
      </p:sp>
      <p:sp>
        <p:nvSpPr>
          <p:cNvPr id="7" name="TextBox 6">
            <a:extLst>
              <a:ext uri="{FF2B5EF4-FFF2-40B4-BE49-F238E27FC236}">
                <a16:creationId xmlns:a16="http://schemas.microsoft.com/office/drawing/2014/main" id="{77A45B01-5DC4-8A5A-5506-4A1C479CB87A}"/>
              </a:ext>
            </a:extLst>
          </p:cNvPr>
          <p:cNvSpPr txBox="1"/>
          <p:nvPr/>
        </p:nvSpPr>
        <p:spPr>
          <a:xfrm>
            <a:off x="6062547" y="892552"/>
            <a:ext cx="2781531" cy="646331"/>
          </a:xfrm>
          <a:prstGeom prst="rect">
            <a:avLst/>
          </a:prstGeom>
          <a:noFill/>
        </p:spPr>
        <p:txBody>
          <a:bodyPr wrap="none" rtlCol="0">
            <a:spAutoFit/>
          </a:bodyPr>
          <a:lstStyle/>
          <a:p>
            <a:r>
              <a:rPr lang="en-US" dirty="0"/>
              <a:t>Transport = -0.57 </a:t>
            </a:r>
            <a:r>
              <a:rPr lang="en-US" dirty="0" err="1"/>
              <a:t>Sv</a:t>
            </a:r>
            <a:endParaRPr lang="en-US" dirty="0"/>
          </a:p>
          <a:p>
            <a:r>
              <a:rPr lang="en-US" dirty="0"/>
              <a:t>Freshwater = -23.58 mSv</a:t>
            </a:r>
          </a:p>
        </p:txBody>
      </p:sp>
      <p:sp>
        <p:nvSpPr>
          <p:cNvPr id="8" name="TextBox 7">
            <a:extLst>
              <a:ext uri="{FF2B5EF4-FFF2-40B4-BE49-F238E27FC236}">
                <a16:creationId xmlns:a16="http://schemas.microsoft.com/office/drawing/2014/main" id="{88739307-548A-F344-BD7C-EE90F1FC29D5}"/>
              </a:ext>
            </a:extLst>
          </p:cNvPr>
          <p:cNvSpPr txBox="1"/>
          <p:nvPr/>
        </p:nvSpPr>
        <p:spPr>
          <a:xfrm>
            <a:off x="6062547" y="2387084"/>
            <a:ext cx="2845651" cy="646331"/>
          </a:xfrm>
          <a:prstGeom prst="rect">
            <a:avLst/>
          </a:prstGeom>
          <a:noFill/>
        </p:spPr>
        <p:txBody>
          <a:bodyPr wrap="none" rtlCol="0">
            <a:spAutoFit/>
          </a:bodyPr>
          <a:lstStyle/>
          <a:p>
            <a:r>
              <a:rPr lang="en-US" dirty="0"/>
              <a:t>Transport = -1.08 </a:t>
            </a:r>
            <a:r>
              <a:rPr lang="en-US" dirty="0" err="1"/>
              <a:t>Sv</a:t>
            </a:r>
            <a:endParaRPr lang="en-US" dirty="0"/>
          </a:p>
          <a:p>
            <a:r>
              <a:rPr lang="en-US" dirty="0"/>
              <a:t>Freshwater = -52.16 mSv </a:t>
            </a:r>
          </a:p>
        </p:txBody>
      </p:sp>
      <p:sp>
        <p:nvSpPr>
          <p:cNvPr id="10" name="TextBox 9">
            <a:extLst>
              <a:ext uri="{FF2B5EF4-FFF2-40B4-BE49-F238E27FC236}">
                <a16:creationId xmlns:a16="http://schemas.microsoft.com/office/drawing/2014/main" id="{86549C89-843C-1839-DC55-BBE4743F8AD6}"/>
              </a:ext>
            </a:extLst>
          </p:cNvPr>
          <p:cNvSpPr txBox="1"/>
          <p:nvPr/>
        </p:nvSpPr>
        <p:spPr>
          <a:xfrm>
            <a:off x="6062547" y="3881616"/>
            <a:ext cx="2781531" cy="646331"/>
          </a:xfrm>
          <a:prstGeom prst="rect">
            <a:avLst/>
          </a:prstGeom>
          <a:noFill/>
        </p:spPr>
        <p:txBody>
          <a:bodyPr wrap="none" rtlCol="0">
            <a:spAutoFit/>
          </a:bodyPr>
          <a:lstStyle/>
          <a:p>
            <a:r>
              <a:rPr lang="en-US" dirty="0"/>
              <a:t>Transport = -1.65 </a:t>
            </a:r>
            <a:r>
              <a:rPr lang="en-US" dirty="0" err="1"/>
              <a:t>Sv</a:t>
            </a:r>
            <a:endParaRPr lang="en-US" dirty="0"/>
          </a:p>
          <a:p>
            <a:r>
              <a:rPr lang="en-US" dirty="0"/>
              <a:t>Freshwater = -90.29 mSv</a:t>
            </a:r>
          </a:p>
        </p:txBody>
      </p:sp>
    </p:spTree>
    <p:extLst>
      <p:ext uri="{BB962C8B-B14F-4D97-AF65-F5344CB8AC3E}">
        <p14:creationId xmlns:p14="http://schemas.microsoft.com/office/powerpoint/2010/main" val="3345996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company name&#10;&#10;Description automatically generated">
            <a:extLst>
              <a:ext uri="{FF2B5EF4-FFF2-40B4-BE49-F238E27FC236}">
                <a16:creationId xmlns:a16="http://schemas.microsoft.com/office/drawing/2014/main" id="{B17D02C8-9828-7509-D5FA-C22F589D67E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125338" y="0"/>
            <a:ext cx="5763119" cy="5143500"/>
          </a:xfrm>
          <a:prstGeom prst="rect">
            <a:avLst/>
          </a:prstGeom>
        </p:spPr>
      </p:pic>
      <p:sp>
        <p:nvSpPr>
          <p:cNvPr id="9" name="TextBox 8">
            <a:extLst>
              <a:ext uri="{FF2B5EF4-FFF2-40B4-BE49-F238E27FC236}">
                <a16:creationId xmlns:a16="http://schemas.microsoft.com/office/drawing/2014/main" id="{0594EAC3-B3EB-5E4F-65E9-51B5E05FC952}"/>
              </a:ext>
            </a:extLst>
          </p:cNvPr>
          <p:cNvSpPr txBox="1"/>
          <p:nvPr/>
        </p:nvSpPr>
        <p:spPr>
          <a:xfrm>
            <a:off x="72482" y="0"/>
            <a:ext cx="1957040" cy="1077218"/>
          </a:xfrm>
          <a:prstGeom prst="rect">
            <a:avLst/>
          </a:prstGeom>
          <a:noFill/>
        </p:spPr>
        <p:txBody>
          <a:bodyPr wrap="square" rtlCol="0">
            <a:spAutoFit/>
          </a:bodyPr>
          <a:lstStyle/>
          <a:p>
            <a:r>
              <a:rPr lang="en-US" sz="3200" dirty="0"/>
              <a:t>Seasonal Extremes</a:t>
            </a:r>
          </a:p>
        </p:txBody>
      </p:sp>
      <p:sp>
        <p:nvSpPr>
          <p:cNvPr id="2" name="TextBox 1">
            <a:extLst>
              <a:ext uri="{FF2B5EF4-FFF2-40B4-BE49-F238E27FC236}">
                <a16:creationId xmlns:a16="http://schemas.microsoft.com/office/drawing/2014/main" id="{4B1E7F2C-0EBE-C0B2-F946-D8E53BBB02D8}"/>
              </a:ext>
            </a:extLst>
          </p:cNvPr>
          <p:cNvSpPr txBox="1"/>
          <p:nvPr/>
        </p:nvSpPr>
        <p:spPr>
          <a:xfrm>
            <a:off x="7761249" y="815608"/>
            <a:ext cx="1478290" cy="261610"/>
          </a:xfrm>
          <a:prstGeom prst="rect">
            <a:avLst/>
          </a:prstGeom>
          <a:noFill/>
        </p:spPr>
        <p:txBody>
          <a:bodyPr wrap="none" rtlCol="0">
            <a:spAutoFit/>
          </a:bodyPr>
          <a:lstStyle/>
          <a:p>
            <a:r>
              <a:rPr lang="en-US" sz="1100" b="1" dirty="0"/>
              <a:t>Heat = -2.8x10</a:t>
            </a:r>
            <a:r>
              <a:rPr lang="en-US" sz="1100" b="1" baseline="30000" dirty="0"/>
              <a:t>-3</a:t>
            </a:r>
            <a:r>
              <a:rPr lang="en-US" sz="1100" b="1" dirty="0"/>
              <a:t> PW</a:t>
            </a:r>
          </a:p>
        </p:txBody>
      </p:sp>
      <p:sp>
        <p:nvSpPr>
          <p:cNvPr id="5" name="TextBox 4">
            <a:extLst>
              <a:ext uri="{FF2B5EF4-FFF2-40B4-BE49-F238E27FC236}">
                <a16:creationId xmlns:a16="http://schemas.microsoft.com/office/drawing/2014/main" id="{31A5AB87-2F14-27F2-E937-C9EE4E5AD5A8}"/>
              </a:ext>
            </a:extLst>
          </p:cNvPr>
          <p:cNvSpPr txBox="1"/>
          <p:nvPr/>
        </p:nvSpPr>
        <p:spPr>
          <a:xfrm>
            <a:off x="7761249" y="2310140"/>
            <a:ext cx="1478290" cy="261610"/>
          </a:xfrm>
          <a:prstGeom prst="rect">
            <a:avLst/>
          </a:prstGeom>
          <a:noFill/>
        </p:spPr>
        <p:txBody>
          <a:bodyPr wrap="none" rtlCol="0">
            <a:spAutoFit/>
          </a:bodyPr>
          <a:lstStyle/>
          <a:p>
            <a:r>
              <a:rPr lang="en-US" sz="1100" b="1" dirty="0"/>
              <a:t>Heat = -8.7x10</a:t>
            </a:r>
            <a:r>
              <a:rPr lang="en-US" sz="1100" b="1" baseline="30000" dirty="0"/>
              <a:t>-3</a:t>
            </a:r>
            <a:r>
              <a:rPr lang="en-US" sz="1100" b="1" dirty="0"/>
              <a:t> PW</a:t>
            </a:r>
          </a:p>
        </p:txBody>
      </p:sp>
      <p:sp>
        <p:nvSpPr>
          <p:cNvPr id="6" name="TextBox 5">
            <a:extLst>
              <a:ext uri="{FF2B5EF4-FFF2-40B4-BE49-F238E27FC236}">
                <a16:creationId xmlns:a16="http://schemas.microsoft.com/office/drawing/2014/main" id="{298559E8-203D-C643-E8D4-BD0E1C1D824B}"/>
              </a:ext>
            </a:extLst>
          </p:cNvPr>
          <p:cNvSpPr txBox="1"/>
          <p:nvPr/>
        </p:nvSpPr>
        <p:spPr>
          <a:xfrm>
            <a:off x="7761249" y="3878745"/>
            <a:ext cx="1478290" cy="261610"/>
          </a:xfrm>
          <a:prstGeom prst="rect">
            <a:avLst/>
          </a:prstGeom>
          <a:noFill/>
        </p:spPr>
        <p:txBody>
          <a:bodyPr wrap="none" rtlCol="0">
            <a:spAutoFit/>
          </a:bodyPr>
          <a:lstStyle/>
          <a:p>
            <a:r>
              <a:rPr lang="en-US" sz="1100" b="1" dirty="0"/>
              <a:t>Heat = -7.2x10</a:t>
            </a:r>
            <a:r>
              <a:rPr lang="en-US" sz="1100" b="1" baseline="30000" dirty="0"/>
              <a:t>-3</a:t>
            </a:r>
            <a:r>
              <a:rPr lang="en-US" sz="1100" b="1" dirty="0"/>
              <a:t> PW</a:t>
            </a:r>
          </a:p>
        </p:txBody>
      </p:sp>
    </p:spTree>
    <p:extLst>
      <p:ext uri="{BB962C8B-B14F-4D97-AF65-F5344CB8AC3E}">
        <p14:creationId xmlns:p14="http://schemas.microsoft.com/office/powerpoint/2010/main" val="3802465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lvl="0"/>
            <a:r>
              <a:rPr lang="en-US" sz="2400" dirty="0"/>
              <a:t>The EGCC transport Seasonal Cycle</a:t>
            </a:r>
          </a:p>
        </p:txBody>
      </p:sp>
      <p:sp>
        <p:nvSpPr>
          <p:cNvPr id="6" name="TextBox 5">
            <a:extLst>
              <a:ext uri="{FF2B5EF4-FFF2-40B4-BE49-F238E27FC236}">
                <a16:creationId xmlns:a16="http://schemas.microsoft.com/office/drawing/2014/main" id="{0E2BAFF8-F188-0190-DE3A-6B46B745F060}"/>
              </a:ext>
            </a:extLst>
          </p:cNvPr>
          <p:cNvSpPr txBox="1"/>
          <p:nvPr/>
        </p:nvSpPr>
        <p:spPr>
          <a:xfrm>
            <a:off x="78669" y="840476"/>
            <a:ext cx="8736738" cy="615553"/>
          </a:xfrm>
          <a:prstGeom prst="rect">
            <a:avLst/>
          </a:prstGeom>
          <a:noFill/>
        </p:spPr>
        <p:txBody>
          <a:bodyPr wrap="square" rtlCol="0">
            <a:spAutoFit/>
          </a:bodyPr>
          <a:lstStyle/>
          <a:p>
            <a:r>
              <a:rPr lang="en-US" b="1" dirty="0"/>
              <a:t>The wind forcing </a:t>
            </a:r>
            <a:r>
              <a:rPr lang="en-US" sz="1600" b="1" dirty="0"/>
              <a:t>(e.g., Sutherland &amp; </a:t>
            </a:r>
            <a:r>
              <a:rPr lang="en-US" sz="1600" b="1" dirty="0" err="1"/>
              <a:t>Pickart</a:t>
            </a:r>
            <a:r>
              <a:rPr lang="en-US" sz="1600" b="1" dirty="0"/>
              <a:t>, 2008; Bacon et al., 2014; Harden et al., 2014; Le Bras et al., 2018; and others) </a:t>
            </a:r>
          </a:p>
        </p:txBody>
      </p:sp>
      <p:pic>
        <p:nvPicPr>
          <p:cNvPr id="16" name="Picture 15" descr="Diagram&#10;&#10;Description automatically generated">
            <a:extLst>
              <a:ext uri="{FF2B5EF4-FFF2-40B4-BE49-F238E27FC236}">
                <a16:creationId xmlns:a16="http://schemas.microsoft.com/office/drawing/2014/main" id="{DBA1A224-DCFA-C9DF-09B1-3493C571759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732269" y="2486547"/>
            <a:ext cx="5499672" cy="1936863"/>
          </a:xfrm>
          <a:prstGeom prst="rect">
            <a:avLst/>
          </a:prstGeom>
        </p:spPr>
      </p:pic>
      <p:sp>
        <p:nvSpPr>
          <p:cNvPr id="8" name="Rectangle 7">
            <a:extLst>
              <a:ext uri="{FF2B5EF4-FFF2-40B4-BE49-F238E27FC236}">
                <a16:creationId xmlns:a16="http://schemas.microsoft.com/office/drawing/2014/main" id="{2F461B65-6B5D-1AD9-EDA8-BA2B0DDE5B93}"/>
              </a:ext>
            </a:extLst>
          </p:cNvPr>
          <p:cNvSpPr/>
          <p:nvPr/>
        </p:nvSpPr>
        <p:spPr>
          <a:xfrm>
            <a:off x="7415413" y="2324699"/>
            <a:ext cx="1582484" cy="261610"/>
          </a:xfrm>
          <a:prstGeom prst="rect">
            <a:avLst/>
          </a:prstGeom>
        </p:spPr>
        <p:txBody>
          <a:bodyPr wrap="none">
            <a:spAutoFit/>
          </a:bodyPr>
          <a:lstStyle/>
          <a:p>
            <a:r>
              <a:rPr lang="en-US" sz="1100" b="1" dirty="0">
                <a:solidFill>
                  <a:schemeClr val="tx1">
                    <a:lumMod val="50000"/>
                  </a:schemeClr>
                </a:solidFill>
              </a:rPr>
              <a:t>Le Bras et al., (2018) </a:t>
            </a:r>
            <a:endParaRPr lang="en-US" sz="1100" dirty="0"/>
          </a:p>
        </p:txBody>
      </p:sp>
      <p:grpSp>
        <p:nvGrpSpPr>
          <p:cNvPr id="4" name="Group 3">
            <a:extLst>
              <a:ext uri="{FF2B5EF4-FFF2-40B4-BE49-F238E27FC236}">
                <a16:creationId xmlns:a16="http://schemas.microsoft.com/office/drawing/2014/main" id="{BE6933D1-1DEC-13D7-3F35-63A3470B9657}"/>
              </a:ext>
            </a:extLst>
          </p:cNvPr>
          <p:cNvGrpSpPr/>
          <p:nvPr/>
        </p:nvGrpSpPr>
        <p:grpSpPr>
          <a:xfrm>
            <a:off x="198239" y="1716596"/>
            <a:ext cx="8497597" cy="3238746"/>
            <a:chOff x="198239" y="1716596"/>
            <a:chExt cx="8497597" cy="3238746"/>
          </a:xfrm>
        </p:grpSpPr>
        <p:grpSp>
          <p:nvGrpSpPr>
            <p:cNvPr id="2" name="Group 1">
              <a:extLst>
                <a:ext uri="{FF2B5EF4-FFF2-40B4-BE49-F238E27FC236}">
                  <a16:creationId xmlns:a16="http://schemas.microsoft.com/office/drawing/2014/main" id="{C29C6E65-9C99-4F59-99D6-A476276FBA8B}"/>
                </a:ext>
              </a:extLst>
            </p:cNvPr>
            <p:cNvGrpSpPr/>
            <p:nvPr/>
          </p:nvGrpSpPr>
          <p:grpSpPr>
            <a:xfrm>
              <a:off x="198239" y="1716596"/>
              <a:ext cx="8497597" cy="3238746"/>
              <a:chOff x="198239" y="1716596"/>
              <a:chExt cx="8497597" cy="3238746"/>
            </a:xfrm>
          </p:grpSpPr>
          <p:pic>
            <p:nvPicPr>
              <p:cNvPr id="10" name="Picture 9" descr="Map&#10;&#10;Description automatically generated">
                <a:extLst>
                  <a:ext uri="{FF2B5EF4-FFF2-40B4-BE49-F238E27FC236}">
                    <a16:creationId xmlns:a16="http://schemas.microsoft.com/office/drawing/2014/main" id="{ECE931E4-3EAF-3B0C-4A1A-72AA20EA5974}"/>
                  </a:ext>
                </a:extLst>
              </p:cNvPr>
              <p:cNvPicPr>
                <a:picLocks noChangeAspect="1"/>
              </p:cNvPicPr>
              <p:nvPr/>
            </p:nvPicPr>
            <p:blipFill rotWithShape="1">
              <a:blip r:embed="rId4">
                <a:clrChange>
                  <a:clrFrom>
                    <a:srgbClr val="FFFFFF"/>
                  </a:clrFrom>
                  <a:clrTo>
                    <a:srgbClr val="FFFFFF">
                      <a:alpha val="0"/>
                    </a:srgbClr>
                  </a:clrTo>
                </a:clrChange>
              </a:blip>
              <a:srcRect r="49073"/>
              <a:stretch/>
            </p:blipFill>
            <p:spPr>
              <a:xfrm>
                <a:off x="459542" y="2413242"/>
                <a:ext cx="3229840" cy="2542100"/>
              </a:xfrm>
              <a:prstGeom prst="rect">
                <a:avLst/>
              </a:prstGeom>
            </p:spPr>
          </p:pic>
          <p:sp>
            <p:nvSpPr>
              <p:cNvPr id="11" name="TextBox 10">
                <a:extLst>
                  <a:ext uri="{FF2B5EF4-FFF2-40B4-BE49-F238E27FC236}">
                    <a16:creationId xmlns:a16="http://schemas.microsoft.com/office/drawing/2014/main" id="{B48C4DF4-CF1B-8535-F05E-E3BBA52ECCA7}"/>
                  </a:ext>
                </a:extLst>
              </p:cNvPr>
              <p:cNvSpPr txBox="1"/>
              <p:nvPr/>
            </p:nvSpPr>
            <p:spPr>
              <a:xfrm>
                <a:off x="198239" y="1716596"/>
                <a:ext cx="8497597" cy="307777"/>
              </a:xfrm>
              <a:prstGeom prst="rect">
                <a:avLst/>
              </a:prstGeom>
              <a:noFill/>
            </p:spPr>
            <p:txBody>
              <a:bodyPr wrap="square" rtlCol="0">
                <a:spAutoFit/>
              </a:bodyPr>
              <a:lstStyle/>
              <a:p>
                <a:r>
                  <a:rPr lang="en-US" sz="1400" dirty="0">
                    <a:solidFill>
                      <a:srgbClr val="006C92"/>
                    </a:solidFill>
                  </a:rPr>
                  <a:t>EGCC Transport and Wind Stress Curl (i.e., Ekman transport divergence/convergence) from ERA5</a:t>
                </a:r>
              </a:p>
            </p:txBody>
          </p:sp>
        </p:grpSp>
        <p:pic>
          <p:nvPicPr>
            <p:cNvPr id="12" name="Picture 11" descr="Map&#10;&#10;Description automatically generated">
              <a:extLst>
                <a:ext uri="{FF2B5EF4-FFF2-40B4-BE49-F238E27FC236}">
                  <a16:creationId xmlns:a16="http://schemas.microsoft.com/office/drawing/2014/main" id="{A4B6E784-C062-030C-3FE5-E70CB48C70F8}"/>
                </a:ext>
              </a:extLst>
            </p:cNvPr>
            <p:cNvPicPr>
              <a:picLocks noChangeAspect="1"/>
            </p:cNvPicPr>
            <p:nvPr/>
          </p:nvPicPr>
          <p:blipFill rotWithShape="1">
            <a:blip r:embed="rId4">
              <a:clrChange>
                <a:clrFrom>
                  <a:srgbClr val="FFFFFF"/>
                </a:clrFrom>
                <a:clrTo>
                  <a:srgbClr val="FFFFFF">
                    <a:alpha val="0"/>
                  </a:srgbClr>
                </a:clrTo>
              </a:clrChange>
            </a:blip>
            <a:srcRect l="51842" r="73"/>
            <a:stretch/>
          </p:blipFill>
          <p:spPr>
            <a:xfrm>
              <a:off x="644893" y="2407748"/>
              <a:ext cx="3049617" cy="2542099"/>
            </a:xfrm>
            <a:prstGeom prst="rect">
              <a:avLst/>
            </a:prstGeom>
          </p:spPr>
        </p:pic>
      </p:grpSp>
    </p:spTree>
    <p:extLst>
      <p:ext uri="{BB962C8B-B14F-4D97-AF65-F5344CB8AC3E}">
        <p14:creationId xmlns:p14="http://schemas.microsoft.com/office/powerpoint/2010/main" val="366622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lvl="0"/>
            <a:r>
              <a:rPr lang="en-US" sz="2400" dirty="0"/>
              <a:t>The EGCC transport Seasonal Cycle</a:t>
            </a:r>
          </a:p>
        </p:txBody>
      </p:sp>
      <p:sp>
        <p:nvSpPr>
          <p:cNvPr id="6" name="TextBox 5">
            <a:extLst>
              <a:ext uri="{FF2B5EF4-FFF2-40B4-BE49-F238E27FC236}">
                <a16:creationId xmlns:a16="http://schemas.microsoft.com/office/drawing/2014/main" id="{0E2BAFF8-F188-0190-DE3A-6B46B745F060}"/>
              </a:ext>
            </a:extLst>
          </p:cNvPr>
          <p:cNvSpPr txBox="1"/>
          <p:nvPr/>
        </p:nvSpPr>
        <p:spPr>
          <a:xfrm>
            <a:off x="145522" y="936704"/>
            <a:ext cx="8093882" cy="338554"/>
          </a:xfrm>
          <a:prstGeom prst="rect">
            <a:avLst/>
          </a:prstGeom>
          <a:noFill/>
        </p:spPr>
        <p:txBody>
          <a:bodyPr wrap="none" rtlCol="0">
            <a:spAutoFit/>
          </a:bodyPr>
          <a:lstStyle/>
          <a:p>
            <a:r>
              <a:rPr lang="en-US" sz="1600" dirty="0"/>
              <a:t>Spatially averaged wind stress curl (over downwelling regions) and transport anomalies</a:t>
            </a:r>
          </a:p>
        </p:txBody>
      </p:sp>
      <p:pic>
        <p:nvPicPr>
          <p:cNvPr id="4" name="Picture 3" descr="Chart, line chart&#10;&#10;Description automatically generated">
            <a:extLst>
              <a:ext uri="{FF2B5EF4-FFF2-40B4-BE49-F238E27FC236}">
                <a16:creationId xmlns:a16="http://schemas.microsoft.com/office/drawing/2014/main" id="{49164640-E1E3-6679-D1FA-F743136564A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18117" y="1584950"/>
            <a:ext cx="7307766" cy="3370392"/>
          </a:xfrm>
          <a:prstGeom prst="rect">
            <a:avLst/>
          </a:prstGeom>
        </p:spPr>
      </p:pic>
    </p:spTree>
    <p:extLst>
      <p:ext uri="{BB962C8B-B14F-4D97-AF65-F5344CB8AC3E}">
        <p14:creationId xmlns:p14="http://schemas.microsoft.com/office/powerpoint/2010/main" val="3136532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lvl="0"/>
            <a:r>
              <a:rPr lang="en-US" sz="2400" dirty="0"/>
              <a:t>The EGCC transport interannual variability</a:t>
            </a:r>
          </a:p>
        </p:txBody>
      </p:sp>
      <p:grpSp>
        <p:nvGrpSpPr>
          <p:cNvPr id="16" name="Group 15">
            <a:extLst>
              <a:ext uri="{FF2B5EF4-FFF2-40B4-BE49-F238E27FC236}">
                <a16:creationId xmlns:a16="http://schemas.microsoft.com/office/drawing/2014/main" id="{B6EEC80B-8ADB-3639-D934-32DFA33F60F5}"/>
              </a:ext>
            </a:extLst>
          </p:cNvPr>
          <p:cNvGrpSpPr/>
          <p:nvPr/>
        </p:nvGrpSpPr>
        <p:grpSpPr>
          <a:xfrm>
            <a:off x="6457165" y="954493"/>
            <a:ext cx="2525035" cy="1164563"/>
            <a:chOff x="145574" y="976095"/>
            <a:chExt cx="2525035" cy="1164563"/>
          </a:xfrm>
        </p:grpSpPr>
        <p:pic>
          <p:nvPicPr>
            <p:cNvPr id="4" name="Picture 3" descr="Chart, line chart&#10;&#10;Description automatically generated">
              <a:extLst>
                <a:ext uri="{FF2B5EF4-FFF2-40B4-BE49-F238E27FC236}">
                  <a16:creationId xmlns:a16="http://schemas.microsoft.com/office/drawing/2014/main" id="{49164640-E1E3-6679-D1FA-F743136564A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45574" y="976095"/>
              <a:ext cx="2525035" cy="1164563"/>
            </a:xfrm>
            <a:prstGeom prst="rect">
              <a:avLst/>
            </a:prstGeom>
          </p:spPr>
        </p:pic>
        <p:sp>
          <p:nvSpPr>
            <p:cNvPr id="9" name="Rectangle 8">
              <a:extLst>
                <a:ext uri="{FF2B5EF4-FFF2-40B4-BE49-F238E27FC236}">
                  <a16:creationId xmlns:a16="http://schemas.microsoft.com/office/drawing/2014/main" id="{DF4D3EEE-7D3B-E064-E6D8-08088006D4D4}"/>
                </a:ext>
              </a:extLst>
            </p:cNvPr>
            <p:cNvSpPr/>
            <p:nvPr/>
          </p:nvSpPr>
          <p:spPr>
            <a:xfrm>
              <a:off x="591014" y="1050070"/>
              <a:ext cx="144966" cy="156117"/>
            </a:xfrm>
            <a:prstGeom prst="rect">
              <a:avLst/>
            </a:prstGeom>
            <a:noFill/>
            <a:ln w="28575">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38BD939-0E57-F438-2E59-EFC77FC6FFC9}"/>
                </a:ext>
              </a:extLst>
            </p:cNvPr>
            <p:cNvSpPr/>
            <p:nvPr/>
          </p:nvSpPr>
          <p:spPr>
            <a:xfrm>
              <a:off x="1451519" y="1284241"/>
              <a:ext cx="144966" cy="156117"/>
            </a:xfrm>
            <a:prstGeom prst="rect">
              <a:avLst/>
            </a:prstGeom>
            <a:noFill/>
            <a:ln w="28575">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F78535E-FB04-20F0-2886-6757B31742F3}"/>
                </a:ext>
              </a:extLst>
            </p:cNvPr>
            <p:cNvSpPr/>
            <p:nvPr/>
          </p:nvSpPr>
          <p:spPr>
            <a:xfrm>
              <a:off x="2051715" y="1163437"/>
              <a:ext cx="144966" cy="156117"/>
            </a:xfrm>
            <a:prstGeom prst="rect">
              <a:avLst/>
            </a:prstGeom>
            <a:noFill/>
            <a:ln w="28575">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D41A67A2-96B9-8626-5F57-BD133458EBFD}"/>
              </a:ext>
            </a:extLst>
          </p:cNvPr>
          <p:cNvSpPr txBox="1"/>
          <p:nvPr/>
        </p:nvSpPr>
        <p:spPr>
          <a:xfrm>
            <a:off x="6551624" y="4904144"/>
            <a:ext cx="2592376" cy="276999"/>
          </a:xfrm>
          <a:prstGeom prst="rect">
            <a:avLst/>
          </a:prstGeom>
          <a:noFill/>
        </p:spPr>
        <p:txBody>
          <a:bodyPr wrap="square" rtlCol="0">
            <a:spAutoFit/>
          </a:bodyPr>
          <a:lstStyle/>
          <a:p>
            <a:r>
              <a:rPr lang="en-US" sz="1200" dirty="0">
                <a:solidFill>
                  <a:schemeClr val="tx1">
                    <a:lumMod val="50000"/>
                  </a:schemeClr>
                </a:solidFill>
              </a:rPr>
              <a:t>Lines = potential density </a:t>
            </a:r>
            <a:r>
              <a:rPr lang="en-US" sz="1200" dirty="0" err="1">
                <a:solidFill>
                  <a:schemeClr val="tx1">
                    <a:lumMod val="50000"/>
                  </a:schemeClr>
                </a:solidFill>
              </a:rPr>
              <a:t>isopycnals</a:t>
            </a:r>
            <a:endParaRPr lang="en-US" sz="1200" dirty="0">
              <a:solidFill>
                <a:schemeClr val="tx1">
                  <a:lumMod val="50000"/>
                </a:schemeClr>
              </a:solidFill>
            </a:endParaRPr>
          </a:p>
        </p:txBody>
      </p:sp>
      <p:grpSp>
        <p:nvGrpSpPr>
          <p:cNvPr id="20" name="Group 19">
            <a:extLst>
              <a:ext uri="{FF2B5EF4-FFF2-40B4-BE49-F238E27FC236}">
                <a16:creationId xmlns:a16="http://schemas.microsoft.com/office/drawing/2014/main" id="{4D3B3D4D-9EED-A558-8F2A-1C62C7181E65}"/>
              </a:ext>
            </a:extLst>
          </p:cNvPr>
          <p:cNvGrpSpPr/>
          <p:nvPr/>
        </p:nvGrpSpPr>
        <p:grpSpPr>
          <a:xfrm>
            <a:off x="986882" y="1956215"/>
            <a:ext cx="7170235" cy="2947929"/>
            <a:chOff x="986882" y="1956215"/>
            <a:chExt cx="7170235" cy="2947929"/>
          </a:xfrm>
        </p:grpSpPr>
        <p:pic>
          <p:nvPicPr>
            <p:cNvPr id="8" name="Picture 7" descr="Graphical user interface, application&#10;&#10;Description automatically generated">
              <a:extLst>
                <a:ext uri="{FF2B5EF4-FFF2-40B4-BE49-F238E27FC236}">
                  <a16:creationId xmlns:a16="http://schemas.microsoft.com/office/drawing/2014/main" id="{5D799A37-44F6-6F6A-0C85-E0915573F507}"/>
                </a:ext>
              </a:extLst>
            </p:cNvPr>
            <p:cNvPicPr>
              <a:picLocks noChangeAspect="1"/>
            </p:cNvPicPr>
            <p:nvPr/>
          </p:nvPicPr>
          <p:blipFill rotWithShape="1">
            <a:blip r:embed="rId4">
              <a:clrChange>
                <a:clrFrom>
                  <a:srgbClr val="FFFFFF"/>
                </a:clrFrom>
                <a:clrTo>
                  <a:srgbClr val="FFFFFF">
                    <a:alpha val="0"/>
                  </a:srgbClr>
                </a:clrTo>
              </a:clrChange>
            </a:blip>
            <a:srcRect r="24702" b="27235"/>
            <a:stretch/>
          </p:blipFill>
          <p:spPr>
            <a:xfrm>
              <a:off x="986882" y="2233214"/>
              <a:ext cx="7170235" cy="2670930"/>
            </a:xfrm>
            <a:prstGeom prst="rect">
              <a:avLst/>
            </a:prstGeom>
          </p:spPr>
        </p:pic>
        <p:pic>
          <p:nvPicPr>
            <p:cNvPr id="19" name="Picture 18" descr="A picture containing timeline&#10;&#10;Description automatically generated">
              <a:extLst>
                <a:ext uri="{FF2B5EF4-FFF2-40B4-BE49-F238E27FC236}">
                  <a16:creationId xmlns:a16="http://schemas.microsoft.com/office/drawing/2014/main" id="{2BEE6B94-D7CB-CC0D-E56C-543EDCE45FE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396687" y="1956215"/>
              <a:ext cx="1070734" cy="325682"/>
            </a:xfrm>
            <a:prstGeom prst="rect">
              <a:avLst/>
            </a:prstGeom>
          </p:spPr>
        </p:pic>
      </p:grpSp>
      <p:sp>
        <p:nvSpPr>
          <p:cNvPr id="21" name="TextBox 20">
            <a:extLst>
              <a:ext uri="{FF2B5EF4-FFF2-40B4-BE49-F238E27FC236}">
                <a16:creationId xmlns:a16="http://schemas.microsoft.com/office/drawing/2014/main" id="{F3B94482-1519-94E9-B49B-C77C965D9408}"/>
              </a:ext>
            </a:extLst>
          </p:cNvPr>
          <p:cNvSpPr txBox="1"/>
          <p:nvPr/>
        </p:nvSpPr>
        <p:spPr>
          <a:xfrm>
            <a:off x="429322" y="1074012"/>
            <a:ext cx="2146742" cy="369332"/>
          </a:xfrm>
          <a:prstGeom prst="rect">
            <a:avLst/>
          </a:prstGeom>
          <a:noFill/>
        </p:spPr>
        <p:txBody>
          <a:bodyPr wrap="none" rtlCol="0">
            <a:spAutoFit/>
          </a:bodyPr>
          <a:lstStyle/>
          <a:p>
            <a:r>
              <a:rPr lang="en-US" dirty="0"/>
              <a:t>Buoyancy forcing?</a:t>
            </a:r>
          </a:p>
        </p:txBody>
      </p:sp>
    </p:spTree>
    <p:extLst>
      <p:ext uri="{BB962C8B-B14F-4D97-AF65-F5344CB8AC3E}">
        <p14:creationId xmlns:p14="http://schemas.microsoft.com/office/powerpoint/2010/main" val="2483682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D2C905-4BA4-5444-8B22-10BEF48AE9EE}"/>
              </a:ext>
            </a:extLst>
          </p:cNvPr>
          <p:cNvSpPr>
            <a:spLocks noGrp="1"/>
          </p:cNvSpPr>
          <p:nvPr>
            <p:ph type="ctrTitle"/>
          </p:nvPr>
        </p:nvSpPr>
        <p:spPr>
          <a:xfrm>
            <a:off x="67706" y="-29817"/>
            <a:ext cx="7456215" cy="458099"/>
          </a:xfrm>
        </p:spPr>
        <p:txBody>
          <a:bodyPr/>
          <a:lstStyle/>
          <a:p>
            <a:pPr algn="l"/>
            <a:r>
              <a:rPr lang="en-US" sz="2800" dirty="0"/>
              <a:t>Conclusions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17B9432-C6FD-F94F-B105-74D2CC841E8E}"/>
                  </a:ext>
                </a:extLst>
              </p:cNvPr>
              <p:cNvSpPr txBox="1"/>
              <p:nvPr/>
            </p:nvSpPr>
            <p:spPr>
              <a:xfrm>
                <a:off x="252417" y="548634"/>
                <a:ext cx="8639165" cy="1918474"/>
              </a:xfrm>
              <a:prstGeom prst="rect">
                <a:avLst/>
              </a:prstGeom>
              <a:noFill/>
            </p:spPr>
            <p:txBody>
              <a:bodyPr wrap="square" rtlCol="0">
                <a:spAutoFit/>
              </a:bodyPr>
              <a:lstStyle/>
              <a:p>
                <a:pPr marL="342900" indent="-342900">
                  <a:spcBef>
                    <a:spcPts val="2000"/>
                  </a:spcBef>
                  <a:buFont typeface="+mj-lt"/>
                  <a:buAutoNum type="arabicPeriod"/>
                </a:pPr>
                <a:r>
                  <a:rPr lang="en-US" sz="2000" b="1" dirty="0">
                    <a:solidFill>
                      <a:schemeClr val="bg1"/>
                    </a:solidFill>
                  </a:rPr>
                  <a:t>EGCC volume transports from the 6-year long OSNAP time series:  	</a:t>
                </a:r>
                <a:r>
                  <a:rPr lang="en-US" b="1" dirty="0" err="1">
                    <a:solidFill>
                      <a:schemeClr val="bg1"/>
                    </a:solidFill>
                    <a:latin typeface="Calibri" panose="020F0502020204030204" pitchFamily="34" charset="0"/>
                    <a:cs typeface="Calibri" panose="020F0502020204030204" pitchFamily="34" charset="0"/>
                  </a:rPr>
                  <a:t>i</a:t>
                </a:r>
                <a:r>
                  <a:rPr lang="en-US" b="1" dirty="0">
                    <a:solidFill>
                      <a:schemeClr val="bg1"/>
                    </a:solidFill>
                    <a:latin typeface="Calibri" panose="020F0502020204030204" pitchFamily="34" charset="0"/>
                    <a:cs typeface="Calibri" panose="020F0502020204030204" pitchFamily="34" charset="0"/>
                  </a:rPr>
                  <a:t>. Mean: -0.80</a:t>
                </a:r>
                <a14:m>
                  <m:oMath xmlns:m="http://schemas.openxmlformats.org/officeDocument/2006/math">
                    <m:r>
                      <a:rPr lang="en-US" b="1" i="1">
                        <a:solidFill>
                          <a:schemeClr val="bg1"/>
                        </a:solidFill>
                        <a:latin typeface="Cambria Math" panose="02040503050406030204" pitchFamily="18" charset="0"/>
                        <a:ea typeface="Cambria Math" panose="02040503050406030204" pitchFamily="18" charset="0"/>
                      </a:rPr>
                      <m:t>±</m:t>
                    </m:r>
                  </m:oMath>
                </a14:m>
                <a:r>
                  <a:rPr lang="en-US" b="1" dirty="0">
                    <a:solidFill>
                      <a:schemeClr val="bg1"/>
                    </a:solidFill>
                    <a:latin typeface="Calibri" panose="020F0502020204030204" pitchFamily="34" charset="0"/>
                    <a:cs typeface="Calibri" panose="020F0502020204030204" pitchFamily="34" charset="0"/>
                  </a:rPr>
                  <a:t>0.26 </a:t>
                </a:r>
                <a:r>
                  <a:rPr lang="en-US" b="1" dirty="0" err="1">
                    <a:solidFill>
                      <a:schemeClr val="bg1"/>
                    </a:solidFill>
                    <a:latin typeface="Calibri" panose="020F0502020204030204" pitchFamily="34" charset="0"/>
                    <a:cs typeface="Calibri" panose="020F0502020204030204" pitchFamily="34" charset="0"/>
                  </a:rPr>
                  <a:t>Sv</a:t>
                </a:r>
                <a:r>
                  <a:rPr lang="en-US" b="1" dirty="0">
                    <a:solidFill>
                      <a:schemeClr val="bg1"/>
                    </a:solidFill>
                    <a:latin typeface="Calibri" panose="020F0502020204030204" pitchFamily="34" charset="0"/>
                    <a:cs typeface="Calibri" panose="020F0502020204030204" pitchFamily="34" charset="0"/>
                  </a:rPr>
                  <a:t> (-36.25</a:t>
                </a:r>
                <a14:m>
                  <m:oMath xmlns:m="http://schemas.openxmlformats.org/officeDocument/2006/math">
                    <m:r>
                      <a:rPr lang="en-US" b="1" i="1">
                        <a:solidFill>
                          <a:schemeClr val="bg1"/>
                        </a:solidFill>
                        <a:latin typeface="Cambria Math" panose="02040503050406030204" pitchFamily="18" charset="0"/>
                        <a:ea typeface="Cambria Math" panose="02040503050406030204" pitchFamily="18" charset="0"/>
                      </a:rPr>
                      <m:t>±</m:t>
                    </m:r>
                  </m:oMath>
                </a14:m>
                <a:r>
                  <a:rPr lang="en-US" b="1" dirty="0">
                    <a:solidFill>
                      <a:schemeClr val="bg1"/>
                    </a:solidFill>
                    <a:latin typeface="Calibri" panose="020F0502020204030204" pitchFamily="34" charset="0"/>
                    <a:cs typeface="Calibri" panose="020F0502020204030204" pitchFamily="34" charset="0"/>
                  </a:rPr>
                  <a:t>13.12 mSv); ii. Amplitude ~0.5  </a:t>
                </a:r>
                <a:r>
                  <a:rPr lang="en-US" b="1" dirty="0" err="1">
                    <a:solidFill>
                      <a:schemeClr val="bg1"/>
                    </a:solidFill>
                    <a:latin typeface="Calibri" panose="020F0502020204030204" pitchFamily="34" charset="0"/>
                    <a:cs typeface="Calibri" panose="020F0502020204030204" pitchFamily="34" charset="0"/>
                  </a:rPr>
                  <a:t>Sv</a:t>
                </a:r>
                <a:r>
                  <a:rPr lang="en-US" b="1" dirty="0">
                    <a:solidFill>
                      <a:schemeClr val="bg1"/>
                    </a:solidFill>
                    <a:latin typeface="Calibri" panose="020F0502020204030204" pitchFamily="34" charset="0"/>
                    <a:cs typeface="Calibri" panose="020F0502020204030204" pitchFamily="34" charset="0"/>
                  </a:rPr>
                  <a:t> (25 mSv) with    iii. Maxima in Nov-Jan and Minima in May-Jul</a:t>
                </a:r>
              </a:p>
              <a:p>
                <a:pPr marL="342900" indent="-342900" algn="just">
                  <a:spcBef>
                    <a:spcPts val="2000"/>
                  </a:spcBef>
                  <a:buFont typeface="+mj-lt"/>
                  <a:buAutoNum type="arabicPeriod"/>
                </a:pPr>
                <a:r>
                  <a:rPr lang="en-US" sz="2200" b="1" dirty="0">
                    <a:solidFill>
                      <a:schemeClr val="bg1"/>
                    </a:solidFill>
                  </a:rPr>
                  <a:t>Seasonal cycle forcing: Ekman driven downwelling along the East Greenland coast north of 64ºN</a:t>
                </a:r>
              </a:p>
            </p:txBody>
          </p:sp>
        </mc:Choice>
        <mc:Fallback xmlns="">
          <p:sp>
            <p:nvSpPr>
              <p:cNvPr id="6" name="TextBox 5">
                <a:extLst>
                  <a:ext uri="{FF2B5EF4-FFF2-40B4-BE49-F238E27FC236}">
                    <a16:creationId xmlns:a16="http://schemas.microsoft.com/office/drawing/2014/main" id="{017B9432-C6FD-F94F-B105-74D2CC841E8E}"/>
                  </a:ext>
                </a:extLst>
              </p:cNvPr>
              <p:cNvSpPr txBox="1">
                <a:spLocks noRot="1" noChangeAspect="1" noMove="1" noResize="1" noEditPoints="1" noAdjustHandles="1" noChangeArrowheads="1" noChangeShapeType="1" noTextEdit="1"/>
              </p:cNvSpPr>
              <p:nvPr/>
            </p:nvSpPr>
            <p:spPr>
              <a:xfrm>
                <a:off x="252417" y="548634"/>
                <a:ext cx="8639165" cy="1918474"/>
              </a:xfrm>
              <a:prstGeom prst="rect">
                <a:avLst/>
              </a:prstGeom>
              <a:blipFill>
                <a:blip r:embed="rId3"/>
                <a:stretch>
                  <a:fillRect l="-733" t="-1974" r="-880" b="-5263"/>
                </a:stretch>
              </a:blipFill>
            </p:spPr>
            <p:txBody>
              <a:bodyPr/>
              <a:lstStyle/>
              <a:p>
                <a:r>
                  <a:rPr lang="en-US">
                    <a:noFill/>
                  </a:rPr>
                  <a:t> </a:t>
                </a:r>
              </a:p>
            </p:txBody>
          </p:sp>
        </mc:Fallback>
      </mc:AlternateContent>
      <p:grpSp>
        <p:nvGrpSpPr>
          <p:cNvPr id="2" name="Group 1">
            <a:extLst>
              <a:ext uri="{FF2B5EF4-FFF2-40B4-BE49-F238E27FC236}">
                <a16:creationId xmlns:a16="http://schemas.microsoft.com/office/drawing/2014/main" id="{980E88B9-9C20-41A9-B5AA-579E5BE389A7}"/>
              </a:ext>
            </a:extLst>
          </p:cNvPr>
          <p:cNvGrpSpPr/>
          <p:nvPr/>
        </p:nvGrpSpPr>
        <p:grpSpPr>
          <a:xfrm>
            <a:off x="67705" y="2775783"/>
            <a:ext cx="8869438" cy="2066372"/>
            <a:chOff x="67705" y="2775783"/>
            <a:chExt cx="8869438" cy="2066372"/>
          </a:xfrm>
        </p:grpSpPr>
        <p:sp>
          <p:nvSpPr>
            <p:cNvPr id="5" name="TextBox 4">
              <a:extLst>
                <a:ext uri="{FF2B5EF4-FFF2-40B4-BE49-F238E27FC236}">
                  <a16:creationId xmlns:a16="http://schemas.microsoft.com/office/drawing/2014/main" id="{E9B253D0-A81B-F1E4-C60F-08172E38E230}"/>
                </a:ext>
              </a:extLst>
            </p:cNvPr>
            <p:cNvSpPr txBox="1"/>
            <p:nvPr/>
          </p:nvSpPr>
          <p:spPr>
            <a:xfrm>
              <a:off x="341868" y="3233882"/>
              <a:ext cx="3683479" cy="1200329"/>
            </a:xfrm>
            <a:prstGeom prst="rect">
              <a:avLst/>
            </a:prstGeom>
            <a:noFill/>
          </p:spPr>
          <p:txBody>
            <a:bodyPr wrap="square">
              <a:spAutoFit/>
            </a:bodyPr>
            <a:lstStyle/>
            <a:p>
              <a:pPr>
                <a:spcBef>
                  <a:spcPts val="2000"/>
                </a:spcBef>
              </a:pPr>
              <a:r>
                <a:rPr lang="en-US" sz="1800" b="1" dirty="0">
                  <a:solidFill>
                    <a:schemeClr val="bg1"/>
                  </a:solidFill>
                </a:rPr>
                <a:t>Buoyancy forcing seems to modulate the transport seasonal cycle from year to year</a:t>
              </a:r>
            </a:p>
          </p:txBody>
        </p:sp>
        <p:sp>
          <p:nvSpPr>
            <p:cNvPr id="7" name="Title 2">
              <a:extLst>
                <a:ext uri="{FF2B5EF4-FFF2-40B4-BE49-F238E27FC236}">
                  <a16:creationId xmlns:a16="http://schemas.microsoft.com/office/drawing/2014/main" id="{8B8BFCBC-FE84-4CC7-2055-49A6707A2B5A}"/>
                </a:ext>
              </a:extLst>
            </p:cNvPr>
            <p:cNvSpPr txBox="1">
              <a:spLocks/>
            </p:cNvSpPr>
            <p:nvPr/>
          </p:nvSpPr>
          <p:spPr>
            <a:xfrm>
              <a:off x="67705" y="2775783"/>
              <a:ext cx="7456215" cy="458099"/>
            </a:xfrm>
            <a:prstGeom prst="rect">
              <a:avLst/>
            </a:prstGeom>
          </p:spPr>
          <p:txBody>
            <a:bodyPr vert="horz" lIns="0" tIns="0" rIns="0" bIns="0" rtlCol="0" anchor="b" anchorCtr="0">
              <a:noAutofit/>
            </a:bodyPr>
            <a:lstStyle>
              <a:lvl1pPr algn="ctr" defTabSz="257129" rtl="0" eaLnBrk="1" latinLnBrk="0" hangingPunct="1">
                <a:lnSpc>
                  <a:spcPts val="2250"/>
                </a:lnSpc>
                <a:spcBef>
                  <a:spcPct val="0"/>
                </a:spcBef>
                <a:buNone/>
                <a:defRPr sz="2700" b="1" kern="1200" cap="all" baseline="0">
                  <a:solidFill>
                    <a:srgbClr val="FFFFFF"/>
                  </a:solidFill>
                  <a:latin typeface="calibri" charset="0"/>
                  <a:ea typeface="+mj-ea"/>
                  <a:cs typeface="+mj-cs"/>
                </a:defRPr>
              </a:lvl1pPr>
            </a:lstStyle>
            <a:p>
              <a:pPr algn="l"/>
              <a:r>
                <a:rPr lang="en-US" sz="2800" dirty="0"/>
                <a:t>Hypothesis and future work</a:t>
              </a:r>
            </a:p>
          </p:txBody>
        </p:sp>
        <p:sp>
          <p:nvSpPr>
            <p:cNvPr id="8" name="TextBox 7">
              <a:extLst>
                <a:ext uri="{FF2B5EF4-FFF2-40B4-BE49-F238E27FC236}">
                  <a16:creationId xmlns:a16="http://schemas.microsoft.com/office/drawing/2014/main" id="{0E08952F-90EC-A09C-DD85-E0317F85712F}"/>
                </a:ext>
              </a:extLst>
            </p:cNvPr>
            <p:cNvSpPr txBox="1"/>
            <p:nvPr/>
          </p:nvSpPr>
          <p:spPr>
            <a:xfrm>
              <a:off x="4975368" y="3364827"/>
              <a:ext cx="3961775" cy="1477328"/>
            </a:xfrm>
            <a:prstGeom prst="rect">
              <a:avLst/>
            </a:prstGeom>
            <a:noFill/>
          </p:spPr>
          <p:txBody>
            <a:bodyPr wrap="square">
              <a:spAutoFit/>
            </a:bodyPr>
            <a:lstStyle/>
            <a:p>
              <a:pPr algn="just">
                <a:spcBef>
                  <a:spcPts val="2000"/>
                </a:spcBef>
              </a:pPr>
              <a:r>
                <a:rPr lang="en-US" b="1" dirty="0">
                  <a:solidFill>
                    <a:schemeClr val="bg1"/>
                  </a:solidFill>
                </a:rPr>
                <a:t>A lot of work to be done: </a:t>
              </a:r>
              <a:r>
                <a:rPr lang="en-US" dirty="0">
                  <a:solidFill>
                    <a:schemeClr val="bg1"/>
                  </a:solidFill>
                </a:rPr>
                <a:t>Extrapolations uncertainties (OSNAP + WOCE + OVIDE); Drivers of the cross-section TS distribution over the shelf (wind x buoyancy x eddies);   </a:t>
              </a:r>
            </a:p>
          </p:txBody>
        </p:sp>
      </p:grpSp>
    </p:spTree>
    <p:extLst>
      <p:ext uri="{BB962C8B-B14F-4D97-AF65-F5344CB8AC3E}">
        <p14:creationId xmlns:p14="http://schemas.microsoft.com/office/powerpoint/2010/main" val="79576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99ACB41-8B7F-EC63-4F46-0315FE7FEB44}"/>
              </a:ext>
            </a:extLst>
          </p:cNvPr>
          <p:cNvPicPr>
            <a:picLocks noChangeAspect="1"/>
          </p:cNvPicPr>
          <p:nvPr/>
        </p:nvPicPr>
        <p:blipFill>
          <a:blip r:embed="rId2"/>
          <a:stretch>
            <a:fillRect/>
          </a:stretch>
        </p:blipFill>
        <p:spPr>
          <a:xfrm>
            <a:off x="2298853" y="0"/>
            <a:ext cx="4546294" cy="5143500"/>
          </a:xfrm>
          <a:prstGeom prst="rect">
            <a:avLst/>
          </a:prstGeom>
        </p:spPr>
      </p:pic>
    </p:spTree>
    <p:extLst>
      <p:ext uri="{BB962C8B-B14F-4D97-AF65-F5344CB8AC3E}">
        <p14:creationId xmlns:p14="http://schemas.microsoft.com/office/powerpoint/2010/main" val="1293789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lvl="0"/>
            <a:r>
              <a:rPr lang="en-US" sz="2400" dirty="0"/>
              <a:t>The EGCC interannual variability</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116C3F8-670D-5F16-F823-BA17A6BFC29D}"/>
                  </a:ext>
                </a:extLst>
              </p:cNvPr>
              <p:cNvSpPr txBox="1"/>
              <p:nvPr/>
            </p:nvSpPr>
            <p:spPr>
              <a:xfrm>
                <a:off x="6279411" y="824307"/>
                <a:ext cx="1875193" cy="5283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𝐹𝑊𝐷</m:t>
                      </m:r>
                      <m:r>
                        <a:rPr lang="en-US" sz="1400" b="0" i="1" smtClean="0">
                          <a:latin typeface="Cambria Math" panose="02040503050406030204" pitchFamily="18" charset="0"/>
                        </a:rPr>
                        <m:t>= </m:t>
                      </m:r>
                      <m:f>
                        <m:fPr>
                          <m:ctrlPr>
                            <a:rPr lang="en-US" sz="1400" b="0" i="1" smtClean="0">
                              <a:latin typeface="Cambria Math" panose="02040503050406030204" pitchFamily="18" charset="0"/>
                            </a:rPr>
                          </m:ctrlPr>
                        </m:fPr>
                        <m:num>
                          <m:nary>
                            <m:naryPr>
                              <m:chr m:val="∬"/>
                              <m:limLoc m:val="undOvr"/>
                              <m:subHide m:val="on"/>
                              <m:supHide m:val="on"/>
                              <m:ctrlPr>
                                <a:rPr lang="en-US" sz="1400" b="0" i="1" smtClean="0">
                                  <a:latin typeface="Cambria Math" panose="02040503050406030204" pitchFamily="18" charset="0"/>
                                </a:rPr>
                              </m:ctrlPr>
                            </m:naryPr>
                            <m:sub/>
                            <m:sup/>
                            <m:e>
                              <m:r>
                                <a:rPr lang="en-US" sz="1400" b="0" i="1" smtClean="0">
                                  <a:latin typeface="Cambria Math" panose="02040503050406030204" pitchFamily="18" charset="0"/>
                                </a:rPr>
                                <m:t>(</m:t>
                              </m:r>
                              <m:r>
                                <a:rPr lang="en-US" sz="1400" b="0" i="1" smtClean="0">
                                  <a:latin typeface="Cambria Math" panose="02040503050406030204" pitchFamily="18" charset="0"/>
                                </a:rPr>
                                <m:t>𝑉</m:t>
                              </m:r>
                              <m:r>
                                <a:rPr lang="en-US" sz="1400" b="0" i="1" smtClean="0">
                                  <a:latin typeface="Cambria Math" panose="02040503050406030204" pitchFamily="18" charset="0"/>
                                </a:rPr>
                                <m:t> </m:t>
                              </m:r>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𝜎</m:t>
                                  </m:r>
                                </m:e>
                                <m:sub>
                                  <m:r>
                                    <a:rPr lang="en-US" sz="1400" b="0" i="1" smtClean="0">
                                      <a:latin typeface="Cambria Math" panose="02040503050406030204" pitchFamily="18" charset="0"/>
                                      <a:ea typeface="Cambria Math" panose="02040503050406030204" pitchFamily="18" charset="0"/>
                                    </a:rPr>
                                    <m:t>0</m:t>
                                  </m:r>
                                </m:sub>
                              </m:sSub>
                              <m:r>
                                <a:rPr lang="en-US" sz="1400" b="0" i="1" smtClean="0">
                                  <a:latin typeface="Cambria Math" panose="02040503050406030204" pitchFamily="18" charset="0"/>
                                </a:rPr>
                                <m:t>) </m:t>
                              </m:r>
                              <m:r>
                                <a:rPr lang="en-US" sz="1400" b="0" i="1" smtClean="0">
                                  <a:latin typeface="Cambria Math" panose="02040503050406030204" pitchFamily="18" charset="0"/>
                                </a:rPr>
                                <m:t>𝑑𝑥</m:t>
                              </m:r>
                              <m:r>
                                <a:rPr lang="en-US" sz="1400" b="0" i="1" smtClean="0">
                                  <a:latin typeface="Cambria Math" panose="02040503050406030204" pitchFamily="18" charset="0"/>
                                </a:rPr>
                                <m:t> </m:t>
                              </m:r>
                              <m:r>
                                <a:rPr lang="en-US" sz="1400" b="0" i="1" smtClean="0">
                                  <a:latin typeface="Cambria Math" panose="02040503050406030204" pitchFamily="18" charset="0"/>
                                </a:rPr>
                                <m:t>𝑑𝑦</m:t>
                              </m:r>
                            </m:e>
                          </m:nary>
                        </m:num>
                        <m:den>
                          <m:nary>
                            <m:naryPr>
                              <m:chr m:val="∬"/>
                              <m:limLoc m:val="undOvr"/>
                              <m:subHide m:val="on"/>
                              <m:supHide m:val="on"/>
                              <m:ctrlPr>
                                <a:rPr lang="en-US" sz="1400" b="0" i="1" smtClean="0">
                                  <a:latin typeface="Cambria Math" panose="02040503050406030204" pitchFamily="18" charset="0"/>
                                </a:rPr>
                              </m:ctrlPr>
                            </m:naryPr>
                            <m:sub/>
                            <m:sup/>
                            <m:e>
                              <m:r>
                                <a:rPr lang="en-US" sz="1400" b="0" i="1" smtClean="0">
                                  <a:latin typeface="Cambria Math" panose="02040503050406030204" pitchFamily="18" charset="0"/>
                                </a:rPr>
                                <m:t>𝑉</m:t>
                              </m:r>
                              <m:r>
                                <a:rPr lang="en-US" sz="1400" b="0" i="1" smtClean="0">
                                  <a:latin typeface="Cambria Math" panose="02040503050406030204" pitchFamily="18" charset="0"/>
                                </a:rPr>
                                <m:t> </m:t>
                              </m:r>
                              <m:r>
                                <a:rPr lang="en-US" sz="1400" b="0" i="1" smtClean="0">
                                  <a:latin typeface="Cambria Math" panose="02040503050406030204" pitchFamily="18" charset="0"/>
                                </a:rPr>
                                <m:t>𝑑𝑥</m:t>
                              </m:r>
                              <m:r>
                                <a:rPr lang="en-US" sz="1400" b="0" i="1" smtClean="0">
                                  <a:latin typeface="Cambria Math" panose="02040503050406030204" pitchFamily="18" charset="0"/>
                                </a:rPr>
                                <m:t> </m:t>
                              </m:r>
                              <m:r>
                                <a:rPr lang="en-US" sz="1400" b="0" i="1" smtClean="0">
                                  <a:latin typeface="Cambria Math" panose="02040503050406030204" pitchFamily="18" charset="0"/>
                                </a:rPr>
                                <m:t>𝑑𝑦</m:t>
                              </m:r>
                            </m:e>
                          </m:nary>
                        </m:den>
                      </m:f>
                    </m:oMath>
                  </m:oMathPara>
                </a14:m>
                <a:endParaRPr lang="en-US" sz="1400" dirty="0"/>
              </a:p>
            </p:txBody>
          </p:sp>
        </mc:Choice>
        <mc:Fallback xmlns="">
          <p:sp>
            <p:nvSpPr>
              <p:cNvPr id="7" name="TextBox 6">
                <a:extLst>
                  <a:ext uri="{FF2B5EF4-FFF2-40B4-BE49-F238E27FC236}">
                    <a16:creationId xmlns:a16="http://schemas.microsoft.com/office/drawing/2014/main" id="{4116C3F8-670D-5F16-F823-BA17A6BFC29D}"/>
                  </a:ext>
                </a:extLst>
              </p:cNvPr>
              <p:cNvSpPr txBox="1">
                <a:spLocks noRot="1" noChangeAspect="1" noMove="1" noResize="1" noEditPoints="1" noAdjustHandles="1" noChangeArrowheads="1" noChangeShapeType="1" noTextEdit="1"/>
              </p:cNvSpPr>
              <p:nvPr/>
            </p:nvSpPr>
            <p:spPr>
              <a:xfrm>
                <a:off x="6279411" y="824307"/>
                <a:ext cx="1875193" cy="528350"/>
              </a:xfrm>
              <a:prstGeom prst="rect">
                <a:avLst/>
              </a:prstGeom>
              <a:blipFill>
                <a:blip r:embed="rId3"/>
                <a:stretch>
                  <a:fillRect l="-1342" t="-79070" r="-2685" b="-118605"/>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FA7A5DDA-BAC3-6288-5E71-7F93E295F0F3}"/>
              </a:ext>
            </a:extLst>
          </p:cNvPr>
          <p:cNvSpPr txBox="1"/>
          <p:nvPr/>
        </p:nvSpPr>
        <p:spPr>
          <a:xfrm>
            <a:off x="232350" y="903816"/>
            <a:ext cx="6047061" cy="646331"/>
          </a:xfrm>
          <a:prstGeom prst="rect">
            <a:avLst/>
          </a:prstGeom>
          <a:noFill/>
        </p:spPr>
        <p:txBody>
          <a:bodyPr wrap="square" rtlCol="0">
            <a:spAutoFit/>
          </a:bodyPr>
          <a:lstStyle/>
          <a:p>
            <a:r>
              <a:rPr lang="en-US" dirty="0"/>
              <a:t>18-month low-pass. EGCC flow-weighted properties anomalies</a:t>
            </a:r>
          </a:p>
        </p:txBody>
      </p:sp>
      <p:pic>
        <p:nvPicPr>
          <p:cNvPr id="27" name="Picture 26" descr="Chart, line chart&#10;&#10;Description automatically generated">
            <a:extLst>
              <a:ext uri="{FF2B5EF4-FFF2-40B4-BE49-F238E27FC236}">
                <a16:creationId xmlns:a16="http://schemas.microsoft.com/office/drawing/2014/main" id="{0188FF7F-64EC-4872-F511-B317975B907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20603" y="1707004"/>
            <a:ext cx="8302794" cy="3390836"/>
          </a:xfrm>
          <a:prstGeom prst="rect">
            <a:avLst/>
          </a:prstGeom>
        </p:spPr>
      </p:pic>
    </p:spTree>
    <p:extLst>
      <p:ext uri="{BB962C8B-B14F-4D97-AF65-F5344CB8AC3E}">
        <p14:creationId xmlns:p14="http://schemas.microsoft.com/office/powerpoint/2010/main" val="3189465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A37BC03-8657-2BDB-2A99-91C390E99ADA}"/>
              </a:ext>
            </a:extLst>
          </p:cNvPr>
          <p:cNvSpPr txBox="1"/>
          <p:nvPr/>
        </p:nvSpPr>
        <p:spPr>
          <a:xfrm>
            <a:off x="129758" y="228601"/>
            <a:ext cx="4442242" cy="369332"/>
          </a:xfrm>
          <a:prstGeom prst="rect">
            <a:avLst/>
          </a:prstGeom>
          <a:noFill/>
        </p:spPr>
        <p:txBody>
          <a:bodyPr wrap="none" rtlCol="0">
            <a:spAutoFit/>
          </a:bodyPr>
          <a:lstStyle/>
          <a:p>
            <a:r>
              <a:rPr lang="en-US" dirty="0"/>
              <a:t>The buoyancy forced EGCC acceleration</a:t>
            </a:r>
          </a:p>
        </p:txBody>
      </p:sp>
      <p:pic>
        <p:nvPicPr>
          <p:cNvPr id="8" name="Picture 7" descr="Chart, line chart&#10;&#10;Description automatically generated">
            <a:extLst>
              <a:ext uri="{FF2B5EF4-FFF2-40B4-BE49-F238E27FC236}">
                <a16:creationId xmlns:a16="http://schemas.microsoft.com/office/drawing/2014/main" id="{613E2778-9EB2-17DB-7159-CA2FCCB3FCB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588328" y="1578942"/>
            <a:ext cx="6514562" cy="2794276"/>
          </a:xfrm>
          <a:prstGeom prst="rect">
            <a:avLst/>
          </a:prstGeom>
        </p:spPr>
      </p:pic>
      <p:sp>
        <p:nvSpPr>
          <p:cNvPr id="12" name="TextBox 11">
            <a:extLst>
              <a:ext uri="{FF2B5EF4-FFF2-40B4-BE49-F238E27FC236}">
                <a16:creationId xmlns:a16="http://schemas.microsoft.com/office/drawing/2014/main" id="{73145392-91E7-8414-4DDD-556C1CC4A388}"/>
              </a:ext>
            </a:extLst>
          </p:cNvPr>
          <p:cNvSpPr txBox="1"/>
          <p:nvPr/>
        </p:nvSpPr>
        <p:spPr>
          <a:xfrm rot="16200000">
            <a:off x="-56353" y="2854291"/>
            <a:ext cx="2920030" cy="369332"/>
          </a:xfrm>
          <a:prstGeom prst="rect">
            <a:avLst/>
          </a:prstGeom>
          <a:noFill/>
        </p:spPr>
        <p:txBody>
          <a:bodyPr wrap="none" rtlCol="0">
            <a:spAutoFit/>
          </a:bodyPr>
          <a:lstStyle/>
          <a:p>
            <a:r>
              <a:rPr lang="en-US" dirty="0"/>
              <a:t>Density difference (Kg m</a:t>
            </a:r>
            <a:r>
              <a:rPr lang="en-US" baseline="30000" dirty="0"/>
              <a:t>-3</a:t>
            </a:r>
            <a:r>
              <a:rPr lang="en-US" dirty="0"/>
              <a:t>)</a:t>
            </a:r>
          </a:p>
        </p:txBody>
      </p:sp>
    </p:spTree>
    <p:extLst>
      <p:ext uri="{BB962C8B-B14F-4D97-AF65-F5344CB8AC3E}">
        <p14:creationId xmlns:p14="http://schemas.microsoft.com/office/powerpoint/2010/main" val="410106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A37BC03-8657-2BDB-2A99-91C390E99ADA}"/>
              </a:ext>
            </a:extLst>
          </p:cNvPr>
          <p:cNvSpPr txBox="1"/>
          <p:nvPr/>
        </p:nvSpPr>
        <p:spPr>
          <a:xfrm>
            <a:off x="129758" y="228601"/>
            <a:ext cx="3788217" cy="369332"/>
          </a:xfrm>
          <a:prstGeom prst="rect">
            <a:avLst/>
          </a:prstGeom>
          <a:noFill/>
        </p:spPr>
        <p:txBody>
          <a:bodyPr wrap="none" rtlCol="0">
            <a:spAutoFit/>
          </a:bodyPr>
          <a:lstStyle/>
          <a:p>
            <a:r>
              <a:rPr lang="en-US" dirty="0"/>
              <a:t>The </a:t>
            </a:r>
            <a:r>
              <a:rPr lang="en-US" dirty="0" err="1"/>
              <a:t>meso</a:t>
            </a:r>
            <a:r>
              <a:rPr lang="en-US" dirty="0"/>
              <a:t> and shorter time scales </a:t>
            </a:r>
          </a:p>
        </p:txBody>
      </p:sp>
      <p:pic>
        <p:nvPicPr>
          <p:cNvPr id="3" name="Picture 2" descr="Chart, surface chart&#10;&#10;Description automatically generated">
            <a:extLst>
              <a:ext uri="{FF2B5EF4-FFF2-40B4-BE49-F238E27FC236}">
                <a16:creationId xmlns:a16="http://schemas.microsoft.com/office/drawing/2014/main" id="{34F1A700-9047-FCB7-DCCF-A8CEDC5FC98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592257" y="687755"/>
            <a:ext cx="5959485" cy="4194842"/>
          </a:xfrm>
          <a:prstGeom prst="rect">
            <a:avLst/>
          </a:prstGeom>
        </p:spPr>
      </p:pic>
    </p:spTree>
    <p:extLst>
      <p:ext uri="{BB962C8B-B14F-4D97-AF65-F5344CB8AC3E}">
        <p14:creationId xmlns:p14="http://schemas.microsoft.com/office/powerpoint/2010/main" val="2493222879"/>
      </p:ext>
    </p:extLst>
  </p:cSld>
  <p:clrMapOvr>
    <a:masterClrMapping/>
  </p:clrMapOvr>
</p:sld>
</file>

<file path=ppt/theme/theme1.xml><?xml version="1.0" encoding="utf-8"?>
<a:theme xmlns:a="http://schemas.openxmlformats.org/drawingml/2006/main" name="Section Slides">
  <a:themeElements>
    <a:clrScheme name="UC San Diego Health">
      <a:dk1>
        <a:srgbClr val="464749"/>
      </a:dk1>
      <a:lt1>
        <a:srgbClr val="FFFFFF"/>
      </a:lt1>
      <a:dk2>
        <a:srgbClr val="101D3A"/>
      </a:dk2>
      <a:lt2>
        <a:srgbClr val="FFFFFF"/>
      </a:lt2>
      <a:accent1>
        <a:srgbClr val="0C68AC"/>
      </a:accent1>
      <a:accent2>
        <a:srgbClr val="15A599"/>
      </a:accent2>
      <a:accent3>
        <a:srgbClr val="0C636E"/>
      </a:accent3>
      <a:accent4>
        <a:srgbClr val="443D82"/>
      </a:accent4>
      <a:accent5>
        <a:srgbClr val="671943"/>
      </a:accent5>
      <a:accent6>
        <a:srgbClr val="A7B306"/>
      </a:accent6>
      <a:hlink>
        <a:srgbClr val="AA0023"/>
      </a:hlink>
      <a:folHlink>
        <a:srgbClr val="0C68A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CSDHealth-16x9" id="{6D9D32FB-35C8-1345-8EFA-FDD3A2A06C29}" vid="{C3C87989-F9C7-F540-B8B8-EF7C3FAE362D}"/>
    </a:ext>
  </a:extLst>
</a:theme>
</file>

<file path=ppt/theme/theme2.xml><?xml version="1.0" encoding="utf-8"?>
<a:theme xmlns:a="http://schemas.openxmlformats.org/drawingml/2006/main" name="Content Slides">
  <a:themeElements>
    <a:clrScheme name="Custom 3">
      <a:dk1>
        <a:srgbClr val="464749"/>
      </a:dk1>
      <a:lt1>
        <a:srgbClr val="FFFFFF"/>
      </a:lt1>
      <a:dk2>
        <a:srgbClr val="101D3A"/>
      </a:dk2>
      <a:lt2>
        <a:srgbClr val="FFFFFF"/>
      </a:lt2>
      <a:accent1>
        <a:srgbClr val="006995"/>
      </a:accent1>
      <a:accent2>
        <a:srgbClr val="F3E500"/>
      </a:accent2>
      <a:accent3>
        <a:srgbClr val="182B48"/>
      </a:accent3>
      <a:accent4>
        <a:srgbClr val="B4B5BD"/>
      </a:accent4>
      <a:accent5>
        <a:srgbClr val="00C5D6"/>
      </a:accent5>
      <a:accent6>
        <a:srgbClr val="6D953A"/>
      </a:accent6>
      <a:hlink>
        <a:srgbClr val="006995"/>
      </a:hlink>
      <a:folHlink>
        <a:srgbClr val="00C5D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CSDHealth-16x9" id="{6D9D32FB-35C8-1345-8EFA-FDD3A2A06C29}" vid="{D1FA57BC-5BD4-D841-879B-304073B8C05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AE8EF9B5484074A9AD6AE3ECE890B10" ma:contentTypeVersion="1" ma:contentTypeDescription="Create a new document." ma:contentTypeScope="" ma:versionID="e3ebee926d0fba3772ddfd6cf3762369">
  <xsd:schema xmlns:xsd="http://www.w3.org/2001/XMLSchema" xmlns:xs="http://www.w3.org/2001/XMLSchema" xmlns:p="http://schemas.microsoft.com/office/2006/metadata/properties" xmlns:ns1="http://schemas.microsoft.com/sharepoint/v3" targetNamespace="http://schemas.microsoft.com/office/2006/metadata/properties" ma:root="true" ma:fieldsID="a447206dab0015f8b9f8924535193e8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E3C980-C590-44A7-B970-BBC4E6ABA5CF}">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8F971539-B776-48D0-B41E-084723CFE5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45859A-C588-4588-AB1B-0F629E367C9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UCSDHealth-PPT-16x9</Template>
  <TotalTime>90754</TotalTime>
  <Words>1418</Words>
  <Application>Microsoft Macintosh PowerPoint</Application>
  <PresentationFormat>On-screen Show (16:9)</PresentationFormat>
  <Paragraphs>134</Paragraphs>
  <Slides>24</Slides>
  <Notes>22</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Arial</vt:lpstr>
      <vt:lpstr>calibri</vt:lpstr>
      <vt:lpstr>calibri</vt:lpstr>
      <vt:lpstr>Cambria Math</vt:lpstr>
      <vt:lpstr>Section Slides</vt:lpstr>
      <vt:lpstr>Content Slides</vt:lpstr>
      <vt:lpstr>The east Greenland coastal current near cape farewell</vt:lpstr>
      <vt:lpstr>The Mean East Greenland Current System (2014-2020)</vt:lpstr>
      <vt:lpstr>The Mean East Greenland Current System (2014-2020)</vt:lpstr>
      <vt:lpstr>PowerPoint Presentation</vt:lpstr>
      <vt:lpstr>PowerPoint Presentation</vt:lpstr>
      <vt:lpstr>PowerPoint Presentation</vt:lpstr>
      <vt:lpstr>PowerPoint Presentation</vt:lpstr>
      <vt:lpstr>The basin-wide freshening (0-200 m)</vt:lpstr>
      <vt:lpstr>Freshening played an active role in suppressing deep convection  </vt:lpstr>
      <vt:lpstr>Freshening played an active role in suppressing deep convection  </vt:lpstr>
      <vt:lpstr>Take home Message</vt:lpstr>
      <vt:lpstr>The east Greenland coastal current (preliminary results)</vt:lpstr>
      <vt:lpstr>The EGCC transport variability</vt:lpstr>
      <vt:lpstr>PowerPoint Presentation</vt:lpstr>
      <vt:lpstr>PowerPoint Presentation</vt:lpstr>
      <vt:lpstr>PowerPoint Presentation</vt:lpstr>
      <vt:lpstr>The EGCC transport Seasonal Cycle</vt:lpstr>
      <vt:lpstr>The EGCC transport Seasonal Cycle</vt:lpstr>
      <vt:lpstr>The EGCC transport interannual variability</vt:lpstr>
      <vt:lpstr>Conclusions</vt:lpstr>
      <vt:lpstr>PowerPoint Presentation</vt:lpstr>
      <vt:lpstr>The EGCC interannual variability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Arial 40pt</dc:title>
  <dc:creator>Toombs, Monica</dc:creator>
  <cp:lastModifiedBy>Tiago Bilo</cp:lastModifiedBy>
  <cp:revision>1429</cp:revision>
  <cp:lastPrinted>2017-09-21T22:22:55Z</cp:lastPrinted>
  <dcterms:created xsi:type="dcterms:W3CDTF">2016-05-16T17:59:33Z</dcterms:created>
  <dcterms:modified xsi:type="dcterms:W3CDTF">2022-05-10T08:02:24Z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0x010100FAE8EF9B5484074A9AD6AE3ECE890B10</vt:lpwstr>
  </property>
</Properties>
</file>